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4034" r:id="rId1"/>
    <p:sldMasterId id="2147484119" r:id="rId2"/>
    <p:sldMasterId id="2147484156" r:id="rId3"/>
    <p:sldMasterId id="2147484147" r:id="rId4"/>
  </p:sldMasterIdLst>
  <p:notesMasterIdLst>
    <p:notesMasterId r:id="rId16"/>
  </p:notesMasterIdLst>
  <p:handoutMasterIdLst>
    <p:handoutMasterId r:id="rId17"/>
  </p:handoutMasterIdLst>
  <p:sldIdLst>
    <p:sldId id="454" r:id="rId5"/>
    <p:sldId id="450" r:id="rId6"/>
    <p:sldId id="453" r:id="rId7"/>
    <p:sldId id="451" r:id="rId8"/>
    <p:sldId id="452" r:id="rId9"/>
    <p:sldId id="455" r:id="rId10"/>
    <p:sldId id="457" r:id="rId11"/>
    <p:sldId id="458" r:id="rId12"/>
    <p:sldId id="459" r:id="rId13"/>
    <p:sldId id="460" r:id="rId14"/>
    <p:sldId id="456" r:id="rId15"/>
  </p:sldIdLst>
  <p:sldSz cx="12192000" cy="6858000"/>
  <p:notesSz cx="6724650" cy="9774238"/>
  <p:embeddedFontLst>
    <p:embeddedFont>
      <p:font typeface="Myriad Pro" panose="020B0503030403020204" pitchFamily="34" charset="0"/>
      <p:regular r:id="rId18"/>
      <p:bold r:id="rId19"/>
      <p:italic r:id="rId20"/>
      <p:boldItalic r:id="rId21"/>
    </p:embeddedFont>
    <p:embeddedFont>
      <p:font typeface="ＭＳ Ｐゴシック" panose="020B0600070205080204" pitchFamily="34" charset="-128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B4"/>
    <a:srgbClr val="0D4F9D"/>
    <a:srgbClr val="004EA0"/>
    <a:srgbClr val="C8C8C8"/>
    <a:srgbClr val="ED6C20"/>
    <a:srgbClr val="D01A68"/>
    <a:srgbClr val="6F2B91"/>
    <a:srgbClr val="B2BAC6"/>
    <a:srgbClr val="939EAF"/>
    <a:srgbClr val="719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1203" autoAdjust="0"/>
  </p:normalViewPr>
  <p:slideViewPr>
    <p:cSldViewPr snapToGrid="0" showGuides="1">
      <p:cViewPr varScale="1">
        <p:scale>
          <a:sx n="116" d="100"/>
          <a:sy n="116" d="100"/>
        </p:scale>
        <p:origin x="42" y="69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30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D8F42E7C-6126-49C4-B5BB-31FE0200E89D}" type="datetimeFigureOut">
              <a:rPr lang="en-GB" smtClean="0"/>
              <a:t>04/12/2024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44218054-2F69-4800-A365-CB7D8F16F9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9037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90409"/>
          </a:xfrm>
          <a:prstGeom prst="rect">
            <a:avLst/>
          </a:prstGeom>
        </p:spPr>
        <p:txBody>
          <a:bodyPr vert="horz" lIns="91861" tIns="45930" rIns="91861" bIns="45930" rtlCol="0"/>
          <a:lstStyle>
            <a:lvl1pPr algn="r">
              <a:defRPr sz="1200"/>
            </a:lvl1pPr>
          </a:lstStyle>
          <a:p>
            <a:fld id="{1058D62D-FB2A-7546-B916-A660ED50186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0213" y="1222375"/>
            <a:ext cx="5864225" cy="32988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61" tIns="45930" rIns="91861" bIns="4593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2465" y="4703852"/>
            <a:ext cx="5379720" cy="3848606"/>
          </a:xfrm>
          <a:prstGeom prst="rect">
            <a:avLst/>
          </a:prstGeom>
        </p:spPr>
        <p:txBody>
          <a:bodyPr vert="horz" lIns="91861" tIns="45930" rIns="91861" bIns="4593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9079" y="9283831"/>
            <a:ext cx="2914015" cy="490408"/>
          </a:xfrm>
          <a:prstGeom prst="rect">
            <a:avLst/>
          </a:prstGeom>
        </p:spPr>
        <p:txBody>
          <a:bodyPr vert="horz" lIns="91861" tIns="45930" rIns="91861" bIns="45930" rtlCol="0" anchor="b"/>
          <a:lstStyle>
            <a:lvl1pPr algn="r">
              <a:defRPr sz="1200"/>
            </a:lvl1pPr>
          </a:lstStyle>
          <a:p>
            <a:fld id="{FBCC6301-0083-864E-918D-FD1CC37FF8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36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25FB-8891-4107-98DA-2DDF4128F37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922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0425FB-8891-4107-98DA-2DDF4128F37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153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GB" dirty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52385" indent="-28937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57516" indent="-2315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20522" indent="-2315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83529" indent="-23150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46535" indent="-231503" defTabSz="4630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09542" indent="-231503" defTabSz="4630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72548" indent="-231503" defTabSz="4630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35554" indent="-231503" defTabSz="46300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465756-337B-4F83-A98E-B4F7B744783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739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4EAE85-34DE-4C58-80E9-2654D7DE177B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957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2200021"/>
            <a:ext cx="6462713" cy="1655762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B20D8-4185-BBFD-2847-455870BDA1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096242"/>
            <a:ext cx="6462713" cy="151580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974145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6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7">
            <a:extLst>
              <a:ext uri="{FF2B5EF4-FFF2-40B4-BE49-F238E27FC236}">
                <a16:creationId xmlns:a16="http://schemas.microsoft.com/office/drawing/2014/main" id="{06121604-3E8C-44AD-48B8-EA5FC815E7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" y="6"/>
            <a:ext cx="12191990" cy="6857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961292"/>
            <a:ext cx="4420821" cy="2894491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B20D8-4185-BBFD-2847-455870BDA1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096242"/>
            <a:ext cx="3598863" cy="9446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C35A9-92A5-24D4-5111-F94BD5C454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15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7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59995145-406D-F74E-7B87-16724575AA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" y="6"/>
            <a:ext cx="12191990" cy="6857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165414"/>
            <a:ext cx="5508625" cy="1541573"/>
          </a:xfrm>
        </p:spPr>
        <p:txBody>
          <a:bodyPr anchor="b"/>
          <a:lstStyle>
            <a:lvl1pPr algn="l">
              <a:defRPr sz="50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B20D8-4185-BBFD-2847-455870BDA1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955506"/>
            <a:ext cx="4484413" cy="72623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C35A9-92A5-24D4-5111-F94BD5C454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0831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9E9BD-7D58-C628-8CC6-D319F2BD0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461963"/>
            <a:ext cx="5616575" cy="914400"/>
          </a:xfrm>
        </p:spPr>
        <p:txBody>
          <a:bodyPr/>
          <a:lstStyle>
            <a:lvl1pPr>
              <a:lnSpc>
                <a:spcPts val="6000"/>
              </a:lnSpc>
              <a:defRPr sz="6500" b="1">
                <a:solidFill>
                  <a:srgbClr val="003CB4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89A252-47A3-724D-6B27-33294128F5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1892300"/>
            <a:ext cx="2644775" cy="3597158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200"/>
              </a:spcBef>
              <a:defRPr lang="en-US" b="1" smtClean="0">
                <a:solidFill>
                  <a:srgbClr val="003CB4"/>
                </a:solidFill>
              </a:defRPr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1600" smtClean="0"/>
            </a:lvl4pPr>
            <a:lvl5pPr>
              <a:defRPr lang="en-GB" sz="1600"/>
            </a:lvl5pPr>
          </a:lstStyle>
          <a:p>
            <a:pPr lvl="0">
              <a:spcAft>
                <a:spcPts val="1200"/>
              </a:spcAft>
              <a:buFont typeface="+mj-lt"/>
              <a:tabLst/>
            </a:pPr>
            <a:r>
              <a:rPr lang="en-US" dirty="0"/>
              <a:t>Agenda item goes here</a:t>
            </a:r>
            <a:endParaRPr lang="en-GB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E400F3DC-4379-0FE8-22CC-750DAF4C765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57588" y="1892300"/>
            <a:ext cx="2644775" cy="3597158"/>
          </a:xfrm>
        </p:spPr>
        <p:txBody>
          <a:bodyPr vert="horz" lIns="0" tIns="0" rIns="0" bIns="0" rtlCol="0">
            <a:noAutofit/>
          </a:bodyPr>
          <a:lstStyle>
            <a:lvl1pPr>
              <a:spcBef>
                <a:spcPts val="1200"/>
              </a:spcBef>
              <a:defRPr lang="en-US" b="1" smtClean="0">
                <a:solidFill>
                  <a:srgbClr val="003CB4"/>
                </a:solidFill>
              </a:defRPr>
            </a:lvl1pPr>
            <a:lvl2pPr>
              <a:defRPr lang="en-US" sz="2000" smtClean="0"/>
            </a:lvl2pPr>
            <a:lvl3pPr>
              <a:defRPr lang="en-US" smtClean="0"/>
            </a:lvl3pPr>
            <a:lvl4pPr>
              <a:defRPr lang="en-US" sz="1600" smtClean="0"/>
            </a:lvl4pPr>
            <a:lvl5pPr>
              <a:defRPr lang="en-GB" sz="1600"/>
            </a:lvl5pPr>
          </a:lstStyle>
          <a:p>
            <a:pPr lvl="0">
              <a:spcAft>
                <a:spcPts val="1200"/>
              </a:spcAft>
              <a:buFont typeface="+mj-lt"/>
              <a:tabLst/>
            </a:pPr>
            <a:r>
              <a:rPr lang="en-US" dirty="0"/>
              <a:t>Agenda item goes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927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030544"/>
            <a:ext cx="4562475" cy="3114894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 dirty="0"/>
              <a:t>Add section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85622D-C904-CCAA-DF14-EC64AA88CA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9832" y="5657135"/>
            <a:ext cx="1151066" cy="78333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15417BE0-75EB-8649-EE05-433EDE8B6A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2691" y="2257063"/>
            <a:ext cx="4098206" cy="2135278"/>
          </a:xfrm>
        </p:spPr>
        <p:txBody>
          <a:bodyPr anchor="b"/>
          <a:lstStyle>
            <a:lvl1pPr marL="0" indent="0" algn="r">
              <a:buNone/>
              <a:defRPr sz="15000" b="1">
                <a:solidFill>
                  <a:srgbClr val="004EA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2347311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3">
    <p:bg>
      <p:bgPr>
        <a:solidFill>
          <a:srgbClr val="003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9DC237-6069-3387-B34E-2ACB9162D7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030544"/>
            <a:ext cx="4562475" cy="311489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75183-62B2-4ED8-B8B4-FC29F065FC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2691" y="2257063"/>
            <a:ext cx="4098206" cy="2135278"/>
          </a:xfrm>
        </p:spPr>
        <p:txBody>
          <a:bodyPr anchor="b"/>
          <a:lstStyle>
            <a:lvl1pPr marL="0" indent="0" algn="r">
              <a:buNone/>
              <a:defRPr sz="15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2618489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9DC237-6069-3387-B34E-2ACB9162D7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030544"/>
            <a:ext cx="4562475" cy="3114894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1E24FF-EDF3-2272-4975-AD69422A83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2691" y="2257063"/>
            <a:ext cx="4098206" cy="2135278"/>
          </a:xfrm>
        </p:spPr>
        <p:txBody>
          <a:bodyPr anchor="b"/>
          <a:lstStyle>
            <a:lvl1pPr marL="0" indent="0" algn="r">
              <a:buNone/>
              <a:defRPr sz="150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9303349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5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09DC237-6069-3387-B34E-2ACB9162D7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030544"/>
            <a:ext cx="4562475" cy="3114894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D8327-F7E4-4B3C-EFE0-58BFE40CBA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2691" y="2257063"/>
            <a:ext cx="4098206" cy="2135278"/>
          </a:xfrm>
        </p:spPr>
        <p:txBody>
          <a:bodyPr anchor="b"/>
          <a:lstStyle>
            <a:lvl1pPr marL="0" indent="0" algn="r">
              <a:buNone/>
              <a:defRPr sz="150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760816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6">
    <p:bg>
      <p:bgPr>
        <a:solidFill>
          <a:srgbClr val="FCB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030544"/>
            <a:ext cx="4562475" cy="3114894"/>
          </a:xfrm>
        </p:spPr>
        <p:txBody>
          <a:bodyPr anchor="b"/>
          <a:lstStyle>
            <a:lvl1pPr algn="l">
              <a:defRPr sz="6000">
                <a:solidFill>
                  <a:srgbClr val="003CB4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D16C6A4-6901-7607-3DAF-5966601B99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62691" y="2257063"/>
            <a:ext cx="4098206" cy="2135278"/>
          </a:xfrm>
        </p:spPr>
        <p:txBody>
          <a:bodyPr anchor="b"/>
          <a:lstStyle>
            <a:lvl1pPr marL="0" indent="0" algn="r">
              <a:buNone/>
              <a:defRPr sz="15000" b="1">
                <a:solidFill>
                  <a:srgbClr val="003C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06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0403FF-8C38-A255-CAFE-A92A4260E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18163" y="5657134"/>
            <a:ext cx="1108609" cy="77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89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08089DE-27F5-B6B7-A043-1E55212E66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849475"/>
            <a:ext cx="4562475" cy="156780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C8C49-DB70-4799-5AB4-E77EA5E7D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92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8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737E1-D3C4-2C7A-990E-A4155ECE8D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C8C49-DB70-4799-5AB4-E77EA5E7D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3FF33E9-89E7-8BFB-40DB-A9420DE896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849475"/>
            <a:ext cx="4562475" cy="1567801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20785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2200021"/>
            <a:ext cx="6462713" cy="1655762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B20D8-4185-BBFD-2847-455870BDA1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096242"/>
            <a:ext cx="6462713" cy="151580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C35A9-92A5-24D4-5111-F94BD5C45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896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9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8089DE-27F5-B6B7-A043-1E55212E66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687376"/>
            <a:ext cx="7018655" cy="91282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C8C49-DB70-4799-5AB4-E77EA5E7D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85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10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737E1-D3C4-2C7A-990E-A4155ECE8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477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C8C49-DB70-4799-5AB4-E77EA5E7D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3FF33E9-89E7-8BFB-40DB-A9420DE896B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0" y="849475"/>
            <a:ext cx="4562475" cy="1567801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56379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1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737E1-D3C4-2C7A-990E-A4155ECE8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88" y="0"/>
            <a:ext cx="1213839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C8C49-DB70-4799-5AB4-E77EA5E7D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9C79E9-277A-6A26-28C0-B1B6B0234C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849475"/>
            <a:ext cx="4562475" cy="156780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32111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1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737E1-D3C4-2C7A-990E-A4155ECE8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C8C49-DB70-4799-5AB4-E77EA5E7D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9C79E9-277A-6A26-28C0-B1B6B0234C1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849475"/>
            <a:ext cx="4562475" cy="1567801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3939278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1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737E1-D3C4-2C7A-990E-A4155ECE8D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6C8C49-DB70-4799-5AB4-E77EA5E7DA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0CC42B-FBFE-E7AF-475B-9902136520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687376"/>
            <a:ext cx="7018655" cy="912823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42626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37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CC1E-AA2F-6908-3D81-2D268B9B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Add section title on one line</a:t>
            </a:r>
          </a:p>
        </p:txBody>
      </p:sp>
    </p:spTree>
    <p:extLst>
      <p:ext uri="{BB962C8B-B14F-4D97-AF65-F5344CB8AC3E}">
        <p14:creationId xmlns:p14="http://schemas.microsoft.com/office/powerpoint/2010/main" val="3256477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nd 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CC1E-AA2F-6908-3D81-2D268B9B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9E9BD-7D58-C628-8CC6-D319F2BD0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8370888" cy="3050794"/>
          </a:xfrm>
        </p:spPr>
        <p:txBody>
          <a:bodyPr/>
          <a:lstStyle>
            <a:lvl1pPr>
              <a:lnSpc>
                <a:spcPts val="5000"/>
              </a:lnSpc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4245481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main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E900B-A18C-47D4-B24C-8AAA4F3DF0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3429000"/>
            <a:ext cx="8370888" cy="2388704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E6C450B-E31C-5874-0734-6B202ABA12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8370888" cy="1778585"/>
          </a:xfrm>
        </p:spPr>
        <p:txBody>
          <a:bodyPr/>
          <a:lstStyle>
            <a:lvl1pPr>
              <a:lnSpc>
                <a:spcPts val="5000"/>
              </a:lnSpc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819743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EDB34-B7D1-5226-B053-BC3A0B52782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2384" y="5645963"/>
            <a:ext cx="1151065" cy="783334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ED12AE-AE5B-01EE-8D60-BC806AACC2C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" y="6"/>
            <a:ext cx="12191990" cy="6857994"/>
          </a:xfrm>
          <a:custGeom>
            <a:avLst/>
            <a:gdLst>
              <a:gd name="connsiteX0" fmla="*/ 11420291 w 12191990"/>
              <a:gd name="connsiteY0" fmla="*/ 6353635 h 6857994"/>
              <a:gd name="connsiteX1" fmla="*/ 11420291 w 12191990"/>
              <a:gd name="connsiteY1" fmla="*/ 6353644 h 6857994"/>
              <a:gd name="connsiteX2" fmla="*/ 11420291 w 12191990"/>
              <a:gd name="connsiteY2" fmla="*/ 6366605 h 6857994"/>
              <a:gd name="connsiteX3" fmla="*/ 11419863 w 12191990"/>
              <a:gd name="connsiteY3" fmla="*/ 6370151 h 6857994"/>
              <a:gd name="connsiteX4" fmla="*/ 11411186 w 12191990"/>
              <a:gd name="connsiteY4" fmla="*/ 6378115 h 6857994"/>
              <a:gd name="connsiteX5" fmla="*/ 11403658 w 12191990"/>
              <a:gd name="connsiteY5" fmla="*/ 6367443 h 6857994"/>
              <a:gd name="connsiteX6" fmla="*/ 11420291 w 12191990"/>
              <a:gd name="connsiteY6" fmla="*/ 6353635 h 6857994"/>
              <a:gd name="connsiteX7" fmla="*/ 11244357 w 12191990"/>
              <a:gd name="connsiteY7" fmla="*/ 6353635 h 6857994"/>
              <a:gd name="connsiteX8" fmla="*/ 11244348 w 12191990"/>
              <a:gd name="connsiteY8" fmla="*/ 6353644 h 6857994"/>
              <a:gd name="connsiteX9" fmla="*/ 11244348 w 12191990"/>
              <a:gd name="connsiteY9" fmla="*/ 6366605 h 6857994"/>
              <a:gd name="connsiteX10" fmla="*/ 11243912 w 12191990"/>
              <a:gd name="connsiteY10" fmla="*/ 6370151 h 6857994"/>
              <a:gd name="connsiteX11" fmla="*/ 11235235 w 12191990"/>
              <a:gd name="connsiteY11" fmla="*/ 6378115 h 6857994"/>
              <a:gd name="connsiteX12" fmla="*/ 11227698 w 12191990"/>
              <a:gd name="connsiteY12" fmla="*/ 6367443 h 6857994"/>
              <a:gd name="connsiteX13" fmla="*/ 11244357 w 12191990"/>
              <a:gd name="connsiteY13" fmla="*/ 6353635 h 6857994"/>
              <a:gd name="connsiteX14" fmla="*/ 11024309 w 12191990"/>
              <a:gd name="connsiteY14" fmla="*/ 6353635 h 6857994"/>
              <a:gd name="connsiteX15" fmla="*/ 11024300 w 12191990"/>
              <a:gd name="connsiteY15" fmla="*/ 6353644 h 6857994"/>
              <a:gd name="connsiteX16" fmla="*/ 11024300 w 12191990"/>
              <a:gd name="connsiteY16" fmla="*/ 6366605 h 6857994"/>
              <a:gd name="connsiteX17" fmla="*/ 11023872 w 12191990"/>
              <a:gd name="connsiteY17" fmla="*/ 6370151 h 6857994"/>
              <a:gd name="connsiteX18" fmla="*/ 11015204 w 12191990"/>
              <a:gd name="connsiteY18" fmla="*/ 6378115 h 6857994"/>
              <a:gd name="connsiteX19" fmla="*/ 11007658 w 12191990"/>
              <a:gd name="connsiteY19" fmla="*/ 6367443 h 6857994"/>
              <a:gd name="connsiteX20" fmla="*/ 11024309 w 12191990"/>
              <a:gd name="connsiteY20" fmla="*/ 6353635 h 6857994"/>
              <a:gd name="connsiteX21" fmla="*/ 10892911 w 12191990"/>
              <a:gd name="connsiteY21" fmla="*/ 6330751 h 6857994"/>
              <a:gd name="connsiteX22" fmla="*/ 10903148 w 12191990"/>
              <a:gd name="connsiteY22" fmla="*/ 6353787 h 6857994"/>
              <a:gd name="connsiteX23" fmla="*/ 10892911 w 12191990"/>
              <a:gd name="connsiteY23" fmla="*/ 6376966 h 6857994"/>
              <a:gd name="connsiteX24" fmla="*/ 10884947 w 12191990"/>
              <a:gd name="connsiteY24" fmla="*/ 6368850 h 6857994"/>
              <a:gd name="connsiteX25" fmla="*/ 10884234 w 12191990"/>
              <a:gd name="connsiteY25" fmla="*/ 6363025 h 6857994"/>
              <a:gd name="connsiteX26" fmla="*/ 10884225 w 12191990"/>
              <a:gd name="connsiteY26" fmla="*/ 6363034 h 6857994"/>
              <a:gd name="connsiteX27" fmla="*/ 10884225 w 12191990"/>
              <a:gd name="connsiteY27" fmla="*/ 6344826 h 6857994"/>
              <a:gd name="connsiteX28" fmla="*/ 10884795 w 12191990"/>
              <a:gd name="connsiteY28" fmla="*/ 6339721 h 6857994"/>
              <a:gd name="connsiteX29" fmla="*/ 10892911 w 12191990"/>
              <a:gd name="connsiteY29" fmla="*/ 6330751 h 6857994"/>
              <a:gd name="connsiteX30" fmla="*/ 10827627 w 12191990"/>
              <a:gd name="connsiteY30" fmla="*/ 6329602 h 6857994"/>
              <a:gd name="connsiteX31" fmla="*/ 10837151 w 12191990"/>
              <a:gd name="connsiteY31" fmla="*/ 6353626 h 6857994"/>
              <a:gd name="connsiteX32" fmla="*/ 10827903 w 12191990"/>
              <a:gd name="connsiteY32" fmla="*/ 6377803 h 6857994"/>
              <a:gd name="connsiteX33" fmla="*/ 10827769 w 12191990"/>
              <a:gd name="connsiteY33" fmla="*/ 6377803 h 6857994"/>
              <a:gd name="connsiteX34" fmla="*/ 10817809 w 12191990"/>
              <a:gd name="connsiteY34" fmla="*/ 6353626 h 6857994"/>
              <a:gd name="connsiteX35" fmla="*/ 10827627 w 12191990"/>
              <a:gd name="connsiteY35" fmla="*/ 6329602 h 6857994"/>
              <a:gd name="connsiteX36" fmla="*/ 11574833 w 12191990"/>
              <a:gd name="connsiteY36" fmla="*/ 6329317 h 6857994"/>
              <a:gd name="connsiteX37" fmla="*/ 11583786 w 12191990"/>
              <a:gd name="connsiteY37" fmla="*/ 6346946 h 6857994"/>
              <a:gd name="connsiteX38" fmla="*/ 11565024 w 12191990"/>
              <a:gd name="connsiteY38" fmla="*/ 6346946 h 6857994"/>
              <a:gd name="connsiteX39" fmla="*/ 11574833 w 12191990"/>
              <a:gd name="connsiteY39" fmla="*/ 6329317 h 6857994"/>
              <a:gd name="connsiteX40" fmla="*/ 10957482 w 12191990"/>
              <a:gd name="connsiteY40" fmla="*/ 6329317 h 6857994"/>
              <a:gd name="connsiteX41" fmla="*/ 10966444 w 12191990"/>
              <a:gd name="connsiteY41" fmla="*/ 6346946 h 6857994"/>
              <a:gd name="connsiteX42" fmla="*/ 10966435 w 12191990"/>
              <a:gd name="connsiteY42" fmla="*/ 6346946 h 6857994"/>
              <a:gd name="connsiteX43" fmla="*/ 10947665 w 12191990"/>
              <a:gd name="connsiteY43" fmla="*/ 6346946 h 6857994"/>
              <a:gd name="connsiteX44" fmla="*/ 10957482 w 12191990"/>
              <a:gd name="connsiteY44" fmla="*/ 6329317 h 6857994"/>
              <a:gd name="connsiteX45" fmla="*/ 10693575 w 12191990"/>
              <a:gd name="connsiteY45" fmla="*/ 6319072 h 6857994"/>
              <a:gd name="connsiteX46" fmla="*/ 10693575 w 12191990"/>
              <a:gd name="connsiteY46" fmla="*/ 6361893 h 6857994"/>
              <a:gd name="connsiteX47" fmla="*/ 10711340 w 12191990"/>
              <a:gd name="connsiteY47" fmla="*/ 6389481 h 6857994"/>
              <a:gd name="connsiteX48" fmla="*/ 10726850 w 12191990"/>
              <a:gd name="connsiteY48" fmla="*/ 6381090 h 6857994"/>
              <a:gd name="connsiteX49" fmla="*/ 10727135 w 12191990"/>
              <a:gd name="connsiteY49" fmla="*/ 6381090 h 6857994"/>
              <a:gd name="connsiteX50" fmla="*/ 10727981 w 12191990"/>
              <a:gd name="connsiteY50" fmla="*/ 6388350 h 6857994"/>
              <a:gd name="connsiteX51" fmla="*/ 10741211 w 12191990"/>
              <a:gd name="connsiteY51" fmla="*/ 6388350 h 6857994"/>
              <a:gd name="connsiteX52" fmla="*/ 10740641 w 12191990"/>
              <a:gd name="connsiteY52" fmla="*/ 6368147 h 6857994"/>
              <a:gd name="connsiteX53" fmla="*/ 10740650 w 12191990"/>
              <a:gd name="connsiteY53" fmla="*/ 6368147 h 6857994"/>
              <a:gd name="connsiteX54" fmla="*/ 10740650 w 12191990"/>
              <a:gd name="connsiteY54" fmla="*/ 6319072 h 6857994"/>
              <a:gd name="connsiteX55" fmla="*/ 10725433 w 12191990"/>
              <a:gd name="connsiteY55" fmla="*/ 6319072 h 6857994"/>
              <a:gd name="connsiteX56" fmla="*/ 10725433 w 12191990"/>
              <a:gd name="connsiteY56" fmla="*/ 6364031 h 6857994"/>
              <a:gd name="connsiteX57" fmla="*/ 10724569 w 12191990"/>
              <a:gd name="connsiteY57" fmla="*/ 6369990 h 6857994"/>
              <a:gd name="connsiteX58" fmla="*/ 10716756 w 12191990"/>
              <a:gd name="connsiteY58" fmla="*/ 6376814 h 6857994"/>
              <a:gd name="connsiteX59" fmla="*/ 10708783 w 12191990"/>
              <a:gd name="connsiteY59" fmla="*/ 6360040 h 6857994"/>
              <a:gd name="connsiteX60" fmla="*/ 10708783 w 12191990"/>
              <a:gd name="connsiteY60" fmla="*/ 6319072 h 6857994"/>
              <a:gd name="connsiteX61" fmla="*/ 11358552 w 12191990"/>
              <a:gd name="connsiteY61" fmla="*/ 6319064 h 6857994"/>
              <a:gd name="connsiteX62" fmla="*/ 11358552 w 12191990"/>
              <a:gd name="connsiteY62" fmla="*/ 6388341 h 6857994"/>
              <a:gd name="connsiteX63" fmla="*/ 11373777 w 12191990"/>
              <a:gd name="connsiteY63" fmla="*/ 6388341 h 6857994"/>
              <a:gd name="connsiteX64" fmla="*/ 11373777 w 12191990"/>
              <a:gd name="connsiteY64" fmla="*/ 6319064 h 6857994"/>
              <a:gd name="connsiteX65" fmla="*/ 11644304 w 12191990"/>
              <a:gd name="connsiteY65" fmla="*/ 6317950 h 6857994"/>
              <a:gd name="connsiteX66" fmla="*/ 11627956 w 12191990"/>
              <a:gd name="connsiteY66" fmla="*/ 6327206 h 6857994"/>
              <a:gd name="connsiteX67" fmla="*/ 11627662 w 12191990"/>
              <a:gd name="connsiteY67" fmla="*/ 6327206 h 6857994"/>
              <a:gd name="connsiteX68" fmla="*/ 11626967 w 12191990"/>
              <a:gd name="connsiteY68" fmla="*/ 6319073 h 6857994"/>
              <a:gd name="connsiteX69" fmla="*/ 11613729 w 12191990"/>
              <a:gd name="connsiteY69" fmla="*/ 6319073 h 6857994"/>
              <a:gd name="connsiteX70" fmla="*/ 11614299 w 12191990"/>
              <a:gd name="connsiteY70" fmla="*/ 6338572 h 6857994"/>
              <a:gd name="connsiteX71" fmla="*/ 11614290 w 12191990"/>
              <a:gd name="connsiteY71" fmla="*/ 6338581 h 6857994"/>
              <a:gd name="connsiteX72" fmla="*/ 11614290 w 12191990"/>
              <a:gd name="connsiteY72" fmla="*/ 6388350 h 6857994"/>
              <a:gd name="connsiteX73" fmla="*/ 11629515 w 12191990"/>
              <a:gd name="connsiteY73" fmla="*/ 6388350 h 6857994"/>
              <a:gd name="connsiteX74" fmla="*/ 11629515 w 12191990"/>
              <a:gd name="connsiteY74" fmla="*/ 6345538 h 6857994"/>
              <a:gd name="connsiteX75" fmla="*/ 11630210 w 12191990"/>
              <a:gd name="connsiteY75" fmla="*/ 6339276 h 6857994"/>
              <a:gd name="connsiteX76" fmla="*/ 11638754 w 12191990"/>
              <a:gd name="connsiteY76" fmla="*/ 6330751 h 6857994"/>
              <a:gd name="connsiteX77" fmla="*/ 11646861 w 12191990"/>
              <a:gd name="connsiteY77" fmla="*/ 6344407 h 6857994"/>
              <a:gd name="connsiteX78" fmla="*/ 11646861 w 12191990"/>
              <a:gd name="connsiteY78" fmla="*/ 6388350 h 6857994"/>
              <a:gd name="connsiteX79" fmla="*/ 11662068 w 12191990"/>
              <a:gd name="connsiteY79" fmla="*/ 6388350 h 6857994"/>
              <a:gd name="connsiteX80" fmla="*/ 11662068 w 12191990"/>
              <a:gd name="connsiteY80" fmla="*/ 6342973 h 6857994"/>
              <a:gd name="connsiteX81" fmla="*/ 11644304 w 12191990"/>
              <a:gd name="connsiteY81" fmla="*/ 6317950 h 6857994"/>
              <a:gd name="connsiteX82" fmla="*/ 11306720 w 12191990"/>
              <a:gd name="connsiteY82" fmla="*/ 6317950 h 6857994"/>
              <a:gd name="connsiteX83" fmla="*/ 11292609 w 12191990"/>
              <a:gd name="connsiteY83" fmla="*/ 6329468 h 6857994"/>
              <a:gd name="connsiteX84" fmla="*/ 11292190 w 12191990"/>
              <a:gd name="connsiteY84" fmla="*/ 6329468 h 6857994"/>
              <a:gd name="connsiteX85" fmla="*/ 11291335 w 12191990"/>
              <a:gd name="connsiteY85" fmla="*/ 6319073 h 6857994"/>
              <a:gd name="connsiteX86" fmla="*/ 11278096 w 12191990"/>
              <a:gd name="connsiteY86" fmla="*/ 6319073 h 6857994"/>
              <a:gd name="connsiteX87" fmla="*/ 11278684 w 12191990"/>
              <a:gd name="connsiteY87" fmla="*/ 6338572 h 6857994"/>
              <a:gd name="connsiteX88" fmla="*/ 11278693 w 12191990"/>
              <a:gd name="connsiteY88" fmla="*/ 6338581 h 6857994"/>
              <a:gd name="connsiteX89" fmla="*/ 11278693 w 12191990"/>
              <a:gd name="connsiteY89" fmla="*/ 6388350 h 6857994"/>
              <a:gd name="connsiteX90" fmla="*/ 11293892 w 12191990"/>
              <a:gd name="connsiteY90" fmla="*/ 6388350 h 6857994"/>
              <a:gd name="connsiteX91" fmla="*/ 11293892 w 12191990"/>
              <a:gd name="connsiteY91" fmla="*/ 6351649 h 6857994"/>
              <a:gd name="connsiteX92" fmla="*/ 11294462 w 12191990"/>
              <a:gd name="connsiteY92" fmla="*/ 6345102 h 6857994"/>
              <a:gd name="connsiteX93" fmla="*/ 11306720 w 12191990"/>
              <a:gd name="connsiteY93" fmla="*/ 6333165 h 6857994"/>
              <a:gd name="connsiteX94" fmla="*/ 11309963 w 12191990"/>
              <a:gd name="connsiteY94" fmla="*/ 6333317 h 6857994"/>
              <a:gd name="connsiteX95" fmla="*/ 11309963 w 12191990"/>
              <a:gd name="connsiteY95" fmla="*/ 6318218 h 6857994"/>
              <a:gd name="connsiteX96" fmla="*/ 11306720 w 12191990"/>
              <a:gd name="connsiteY96" fmla="*/ 6317950 h 6857994"/>
              <a:gd name="connsiteX97" fmla="*/ 11088631 w 12191990"/>
              <a:gd name="connsiteY97" fmla="*/ 6317950 h 6857994"/>
              <a:gd name="connsiteX98" fmla="*/ 11072283 w 12191990"/>
              <a:gd name="connsiteY98" fmla="*/ 6327206 h 6857994"/>
              <a:gd name="connsiteX99" fmla="*/ 11071998 w 12191990"/>
              <a:gd name="connsiteY99" fmla="*/ 6327206 h 6857994"/>
              <a:gd name="connsiteX100" fmla="*/ 11071294 w 12191990"/>
              <a:gd name="connsiteY100" fmla="*/ 6319073 h 6857994"/>
              <a:gd name="connsiteX101" fmla="*/ 11058073 w 12191990"/>
              <a:gd name="connsiteY101" fmla="*/ 6319073 h 6857994"/>
              <a:gd name="connsiteX102" fmla="*/ 11058643 w 12191990"/>
              <a:gd name="connsiteY102" fmla="*/ 6338572 h 6857994"/>
              <a:gd name="connsiteX103" fmla="*/ 11058643 w 12191990"/>
              <a:gd name="connsiteY103" fmla="*/ 6338581 h 6857994"/>
              <a:gd name="connsiteX104" fmla="*/ 11058643 w 12191990"/>
              <a:gd name="connsiteY104" fmla="*/ 6388350 h 6857994"/>
              <a:gd name="connsiteX105" fmla="*/ 11073842 w 12191990"/>
              <a:gd name="connsiteY105" fmla="*/ 6388350 h 6857994"/>
              <a:gd name="connsiteX106" fmla="*/ 11073842 w 12191990"/>
              <a:gd name="connsiteY106" fmla="*/ 6345538 h 6857994"/>
              <a:gd name="connsiteX107" fmla="*/ 11074555 w 12191990"/>
              <a:gd name="connsiteY107" fmla="*/ 6339276 h 6857994"/>
              <a:gd name="connsiteX108" fmla="*/ 11083089 w 12191990"/>
              <a:gd name="connsiteY108" fmla="*/ 6330751 h 6857994"/>
              <a:gd name="connsiteX109" fmla="*/ 11091197 w 12191990"/>
              <a:gd name="connsiteY109" fmla="*/ 6344407 h 6857994"/>
              <a:gd name="connsiteX110" fmla="*/ 11091197 w 12191990"/>
              <a:gd name="connsiteY110" fmla="*/ 6388350 h 6857994"/>
              <a:gd name="connsiteX111" fmla="*/ 11106413 w 12191990"/>
              <a:gd name="connsiteY111" fmla="*/ 6388350 h 6857994"/>
              <a:gd name="connsiteX112" fmla="*/ 11106413 w 12191990"/>
              <a:gd name="connsiteY112" fmla="*/ 6342973 h 6857994"/>
              <a:gd name="connsiteX113" fmla="*/ 11088631 w 12191990"/>
              <a:gd name="connsiteY113" fmla="*/ 6317950 h 6857994"/>
              <a:gd name="connsiteX114" fmla="*/ 10788365 w 12191990"/>
              <a:gd name="connsiteY114" fmla="*/ 6317950 h 6857994"/>
              <a:gd name="connsiteX115" fmla="*/ 10774281 w 12191990"/>
              <a:gd name="connsiteY115" fmla="*/ 6329468 h 6857994"/>
              <a:gd name="connsiteX116" fmla="*/ 10773844 w 12191990"/>
              <a:gd name="connsiteY116" fmla="*/ 6329468 h 6857994"/>
              <a:gd name="connsiteX117" fmla="*/ 10772989 w 12191990"/>
              <a:gd name="connsiteY117" fmla="*/ 6319073 h 6857994"/>
              <a:gd name="connsiteX118" fmla="*/ 10759777 w 12191990"/>
              <a:gd name="connsiteY118" fmla="*/ 6319073 h 6857994"/>
              <a:gd name="connsiteX119" fmla="*/ 10760347 w 12191990"/>
              <a:gd name="connsiteY119" fmla="*/ 6338572 h 6857994"/>
              <a:gd name="connsiteX120" fmla="*/ 10760347 w 12191990"/>
              <a:gd name="connsiteY120" fmla="*/ 6338581 h 6857994"/>
              <a:gd name="connsiteX121" fmla="*/ 10760347 w 12191990"/>
              <a:gd name="connsiteY121" fmla="*/ 6388350 h 6857994"/>
              <a:gd name="connsiteX122" fmla="*/ 10775554 w 12191990"/>
              <a:gd name="connsiteY122" fmla="*/ 6388350 h 6857994"/>
              <a:gd name="connsiteX123" fmla="*/ 10775554 w 12191990"/>
              <a:gd name="connsiteY123" fmla="*/ 6351649 h 6857994"/>
              <a:gd name="connsiteX124" fmla="*/ 10776125 w 12191990"/>
              <a:gd name="connsiteY124" fmla="*/ 6345102 h 6857994"/>
              <a:gd name="connsiteX125" fmla="*/ 10788365 w 12191990"/>
              <a:gd name="connsiteY125" fmla="*/ 6333165 h 6857994"/>
              <a:gd name="connsiteX126" fmla="*/ 10791635 w 12191990"/>
              <a:gd name="connsiteY126" fmla="*/ 6333317 h 6857994"/>
              <a:gd name="connsiteX127" fmla="*/ 10791635 w 12191990"/>
              <a:gd name="connsiteY127" fmla="*/ 6318218 h 6857994"/>
              <a:gd name="connsiteX128" fmla="*/ 10788365 w 12191990"/>
              <a:gd name="connsiteY128" fmla="*/ 6317950 h 6857994"/>
              <a:gd name="connsiteX129" fmla="*/ 11575946 w 12191990"/>
              <a:gd name="connsiteY129" fmla="*/ 6317941 h 6857994"/>
              <a:gd name="connsiteX130" fmla="*/ 11550200 w 12191990"/>
              <a:gd name="connsiteY130" fmla="*/ 6354776 h 6857994"/>
              <a:gd name="connsiteX131" fmla="*/ 11577666 w 12191990"/>
              <a:gd name="connsiteY131" fmla="*/ 6389178 h 6857994"/>
              <a:gd name="connsiteX132" fmla="*/ 11595011 w 12191990"/>
              <a:gd name="connsiteY132" fmla="*/ 6385927 h 6857994"/>
              <a:gd name="connsiteX133" fmla="*/ 11592748 w 12191990"/>
              <a:gd name="connsiteY133" fmla="*/ 6375122 h 6857994"/>
              <a:gd name="connsiteX134" fmla="*/ 11580383 w 12191990"/>
              <a:gd name="connsiteY134" fmla="*/ 6377518 h 6857994"/>
              <a:gd name="connsiteX135" fmla="*/ 11565024 w 12191990"/>
              <a:gd name="connsiteY135" fmla="*/ 6357769 h 6857994"/>
              <a:gd name="connsiteX136" fmla="*/ 11597426 w 12191990"/>
              <a:gd name="connsiteY136" fmla="*/ 6357769 h 6857994"/>
              <a:gd name="connsiteX137" fmla="*/ 11597853 w 12191990"/>
              <a:gd name="connsiteY137" fmla="*/ 6349636 h 6857994"/>
              <a:gd name="connsiteX138" fmla="*/ 11575946 w 12191990"/>
              <a:gd name="connsiteY138" fmla="*/ 6317941 h 6857994"/>
              <a:gd name="connsiteX139" fmla="*/ 11412754 w 12191990"/>
              <a:gd name="connsiteY139" fmla="*/ 6317941 h 6857994"/>
              <a:gd name="connsiteX140" fmla="*/ 11393706 w 12191990"/>
              <a:gd name="connsiteY140" fmla="*/ 6322921 h 6857994"/>
              <a:gd name="connsiteX141" fmla="*/ 11396548 w 12191990"/>
              <a:gd name="connsiteY141" fmla="*/ 6333316 h 6857994"/>
              <a:gd name="connsiteX142" fmla="*/ 11409502 w 12191990"/>
              <a:gd name="connsiteY142" fmla="*/ 6329468 h 6857994"/>
              <a:gd name="connsiteX143" fmla="*/ 11419872 w 12191990"/>
              <a:gd name="connsiteY143" fmla="*/ 6341708 h 6857994"/>
              <a:gd name="connsiteX144" fmla="*/ 11419872 w 12191990"/>
              <a:gd name="connsiteY144" fmla="*/ 6343552 h 6857994"/>
              <a:gd name="connsiteX145" fmla="*/ 11389145 w 12191990"/>
              <a:gd name="connsiteY145" fmla="*/ 6368993 h 6857994"/>
              <a:gd name="connsiteX146" fmla="*/ 11406651 w 12191990"/>
              <a:gd name="connsiteY146" fmla="*/ 6389481 h 6857994"/>
              <a:gd name="connsiteX147" fmla="*/ 11421297 w 12191990"/>
              <a:gd name="connsiteY147" fmla="*/ 6381357 h 6857994"/>
              <a:gd name="connsiteX148" fmla="*/ 11421565 w 12191990"/>
              <a:gd name="connsiteY148" fmla="*/ 6381357 h 6857994"/>
              <a:gd name="connsiteX149" fmla="*/ 11422420 w 12191990"/>
              <a:gd name="connsiteY149" fmla="*/ 6388350 h 6857994"/>
              <a:gd name="connsiteX150" fmla="*/ 11436095 w 12191990"/>
              <a:gd name="connsiteY150" fmla="*/ 6388350 h 6857994"/>
              <a:gd name="connsiteX151" fmla="*/ 11435240 w 12191990"/>
              <a:gd name="connsiteY151" fmla="*/ 6372556 h 6857994"/>
              <a:gd name="connsiteX152" fmla="*/ 11435249 w 12191990"/>
              <a:gd name="connsiteY152" fmla="*/ 6372547 h 6857994"/>
              <a:gd name="connsiteX153" fmla="*/ 11435249 w 12191990"/>
              <a:gd name="connsiteY153" fmla="*/ 6344950 h 6857994"/>
              <a:gd name="connsiteX154" fmla="*/ 11412754 w 12191990"/>
              <a:gd name="connsiteY154" fmla="*/ 6317941 h 6857994"/>
              <a:gd name="connsiteX155" fmla="*/ 11236812 w 12191990"/>
              <a:gd name="connsiteY155" fmla="*/ 6317941 h 6857994"/>
              <a:gd name="connsiteX156" fmla="*/ 11217755 w 12191990"/>
              <a:gd name="connsiteY156" fmla="*/ 6322921 h 6857994"/>
              <a:gd name="connsiteX157" fmla="*/ 11220606 w 12191990"/>
              <a:gd name="connsiteY157" fmla="*/ 6333316 h 6857994"/>
              <a:gd name="connsiteX158" fmla="*/ 11233533 w 12191990"/>
              <a:gd name="connsiteY158" fmla="*/ 6329468 h 6857994"/>
              <a:gd name="connsiteX159" fmla="*/ 11243921 w 12191990"/>
              <a:gd name="connsiteY159" fmla="*/ 6341708 h 6857994"/>
              <a:gd name="connsiteX160" fmla="*/ 11243921 w 12191990"/>
              <a:gd name="connsiteY160" fmla="*/ 6343552 h 6857994"/>
              <a:gd name="connsiteX161" fmla="*/ 11213203 w 12191990"/>
              <a:gd name="connsiteY161" fmla="*/ 6368993 h 6857994"/>
              <a:gd name="connsiteX162" fmla="*/ 11230691 w 12191990"/>
              <a:gd name="connsiteY162" fmla="*/ 6389481 h 6857994"/>
              <a:gd name="connsiteX163" fmla="*/ 11245355 w 12191990"/>
              <a:gd name="connsiteY163" fmla="*/ 6381357 h 6857994"/>
              <a:gd name="connsiteX164" fmla="*/ 11245649 w 12191990"/>
              <a:gd name="connsiteY164" fmla="*/ 6381357 h 6857994"/>
              <a:gd name="connsiteX165" fmla="*/ 11246487 w 12191990"/>
              <a:gd name="connsiteY165" fmla="*/ 6388350 h 6857994"/>
              <a:gd name="connsiteX166" fmla="*/ 11260135 w 12191990"/>
              <a:gd name="connsiteY166" fmla="*/ 6388350 h 6857994"/>
              <a:gd name="connsiteX167" fmla="*/ 11259280 w 12191990"/>
              <a:gd name="connsiteY167" fmla="*/ 6372556 h 6857994"/>
              <a:gd name="connsiteX168" fmla="*/ 11259280 w 12191990"/>
              <a:gd name="connsiteY168" fmla="*/ 6372547 h 6857994"/>
              <a:gd name="connsiteX169" fmla="*/ 11259280 w 12191990"/>
              <a:gd name="connsiteY169" fmla="*/ 6344950 h 6857994"/>
              <a:gd name="connsiteX170" fmla="*/ 11236812 w 12191990"/>
              <a:gd name="connsiteY170" fmla="*/ 6317941 h 6857994"/>
              <a:gd name="connsiteX171" fmla="*/ 11016772 w 12191990"/>
              <a:gd name="connsiteY171" fmla="*/ 6317941 h 6857994"/>
              <a:gd name="connsiteX172" fmla="*/ 10997715 w 12191990"/>
              <a:gd name="connsiteY172" fmla="*/ 6322921 h 6857994"/>
              <a:gd name="connsiteX173" fmla="*/ 11000548 w 12191990"/>
              <a:gd name="connsiteY173" fmla="*/ 6333316 h 6857994"/>
              <a:gd name="connsiteX174" fmla="*/ 11013493 w 12191990"/>
              <a:gd name="connsiteY174" fmla="*/ 6329468 h 6857994"/>
              <a:gd name="connsiteX175" fmla="*/ 11023881 w 12191990"/>
              <a:gd name="connsiteY175" fmla="*/ 6341708 h 6857994"/>
              <a:gd name="connsiteX176" fmla="*/ 11023881 w 12191990"/>
              <a:gd name="connsiteY176" fmla="*/ 6343552 h 6857994"/>
              <a:gd name="connsiteX177" fmla="*/ 10993163 w 12191990"/>
              <a:gd name="connsiteY177" fmla="*/ 6368993 h 6857994"/>
              <a:gd name="connsiteX178" fmla="*/ 11010660 w 12191990"/>
              <a:gd name="connsiteY178" fmla="*/ 6389481 h 6857994"/>
              <a:gd name="connsiteX179" fmla="*/ 11025306 w 12191990"/>
              <a:gd name="connsiteY179" fmla="*/ 6381357 h 6857994"/>
              <a:gd name="connsiteX180" fmla="*/ 11025592 w 12191990"/>
              <a:gd name="connsiteY180" fmla="*/ 6381357 h 6857994"/>
              <a:gd name="connsiteX181" fmla="*/ 11026447 w 12191990"/>
              <a:gd name="connsiteY181" fmla="*/ 6388350 h 6857994"/>
              <a:gd name="connsiteX182" fmla="*/ 11040095 w 12191990"/>
              <a:gd name="connsiteY182" fmla="*/ 6388350 h 6857994"/>
              <a:gd name="connsiteX183" fmla="*/ 11039240 w 12191990"/>
              <a:gd name="connsiteY183" fmla="*/ 6372556 h 6857994"/>
              <a:gd name="connsiteX184" fmla="*/ 11039240 w 12191990"/>
              <a:gd name="connsiteY184" fmla="*/ 6372547 h 6857994"/>
              <a:gd name="connsiteX185" fmla="*/ 11039240 w 12191990"/>
              <a:gd name="connsiteY185" fmla="*/ 6344950 h 6857994"/>
              <a:gd name="connsiteX186" fmla="*/ 11016772 w 12191990"/>
              <a:gd name="connsiteY186" fmla="*/ 6317941 h 6857994"/>
              <a:gd name="connsiteX187" fmla="*/ 10958622 w 12191990"/>
              <a:gd name="connsiteY187" fmla="*/ 6317941 h 6857994"/>
              <a:gd name="connsiteX188" fmla="*/ 10932876 w 12191990"/>
              <a:gd name="connsiteY188" fmla="*/ 6354776 h 6857994"/>
              <a:gd name="connsiteX189" fmla="*/ 10960324 w 12191990"/>
              <a:gd name="connsiteY189" fmla="*/ 6389178 h 6857994"/>
              <a:gd name="connsiteX190" fmla="*/ 10977687 w 12191990"/>
              <a:gd name="connsiteY190" fmla="*/ 6385927 h 6857994"/>
              <a:gd name="connsiteX191" fmla="*/ 10975407 w 12191990"/>
              <a:gd name="connsiteY191" fmla="*/ 6375122 h 6857994"/>
              <a:gd name="connsiteX192" fmla="*/ 10963041 w 12191990"/>
              <a:gd name="connsiteY192" fmla="*/ 6377518 h 6857994"/>
              <a:gd name="connsiteX193" fmla="*/ 10947673 w 12191990"/>
              <a:gd name="connsiteY193" fmla="*/ 6357769 h 6857994"/>
              <a:gd name="connsiteX194" fmla="*/ 10980093 w 12191990"/>
              <a:gd name="connsiteY194" fmla="*/ 6357769 h 6857994"/>
              <a:gd name="connsiteX195" fmla="*/ 10980529 w 12191990"/>
              <a:gd name="connsiteY195" fmla="*/ 6349636 h 6857994"/>
              <a:gd name="connsiteX196" fmla="*/ 10958622 w 12191990"/>
              <a:gd name="connsiteY196" fmla="*/ 6317941 h 6857994"/>
              <a:gd name="connsiteX197" fmla="*/ 10897464 w 12191990"/>
              <a:gd name="connsiteY197" fmla="*/ 6317941 h 6857994"/>
              <a:gd name="connsiteX198" fmla="*/ 10882951 w 12191990"/>
              <a:gd name="connsiteY198" fmla="*/ 6327473 h 6857994"/>
              <a:gd name="connsiteX199" fmla="*/ 10882666 w 12191990"/>
              <a:gd name="connsiteY199" fmla="*/ 6327473 h 6857994"/>
              <a:gd name="connsiteX200" fmla="*/ 10881811 w 12191990"/>
              <a:gd name="connsiteY200" fmla="*/ 6319064 h 6857994"/>
              <a:gd name="connsiteX201" fmla="*/ 10868590 w 12191990"/>
              <a:gd name="connsiteY201" fmla="*/ 6319064 h 6857994"/>
              <a:gd name="connsiteX202" fmla="*/ 10869160 w 12191990"/>
              <a:gd name="connsiteY202" fmla="*/ 6340835 h 6857994"/>
              <a:gd name="connsiteX203" fmla="*/ 10869160 w 12191990"/>
              <a:gd name="connsiteY203" fmla="*/ 6415635 h 6857994"/>
              <a:gd name="connsiteX204" fmla="*/ 10884234 w 12191990"/>
              <a:gd name="connsiteY204" fmla="*/ 6415635 h 6857994"/>
              <a:gd name="connsiteX205" fmla="*/ 10884234 w 12191990"/>
              <a:gd name="connsiteY205" fmla="*/ 6382221 h 6857994"/>
              <a:gd name="connsiteX206" fmla="*/ 10884519 w 12191990"/>
              <a:gd name="connsiteY206" fmla="*/ 6382221 h 6857994"/>
              <a:gd name="connsiteX207" fmla="*/ 10896323 w 12191990"/>
              <a:gd name="connsiteY207" fmla="*/ 6389473 h 6857994"/>
              <a:gd name="connsiteX208" fmla="*/ 10918364 w 12191990"/>
              <a:gd name="connsiteY208" fmla="*/ 6353484 h 6857994"/>
              <a:gd name="connsiteX209" fmla="*/ 10897464 w 12191990"/>
              <a:gd name="connsiteY209" fmla="*/ 6317941 h 6857994"/>
              <a:gd name="connsiteX210" fmla="*/ 11516016 w 12191990"/>
              <a:gd name="connsiteY210" fmla="*/ 6317932 h 6857994"/>
              <a:gd name="connsiteX211" fmla="*/ 11506341 w 12191990"/>
              <a:gd name="connsiteY211" fmla="*/ 6320498 h 6857994"/>
              <a:gd name="connsiteX212" fmla="*/ 11499517 w 12191990"/>
              <a:gd name="connsiteY212" fmla="*/ 6327891 h 6857994"/>
              <a:gd name="connsiteX213" fmla="*/ 11499232 w 12191990"/>
              <a:gd name="connsiteY213" fmla="*/ 6327891 h 6857994"/>
              <a:gd name="connsiteX214" fmla="*/ 11484452 w 12191990"/>
              <a:gd name="connsiteY214" fmla="*/ 6317941 h 6857994"/>
              <a:gd name="connsiteX215" fmla="*/ 11468238 w 12191990"/>
              <a:gd name="connsiteY215" fmla="*/ 6327339 h 6857994"/>
              <a:gd name="connsiteX216" fmla="*/ 11467944 w 12191990"/>
              <a:gd name="connsiteY216" fmla="*/ 6327339 h 6857994"/>
              <a:gd name="connsiteX217" fmla="*/ 11467240 w 12191990"/>
              <a:gd name="connsiteY217" fmla="*/ 6319073 h 6857994"/>
              <a:gd name="connsiteX218" fmla="*/ 11454028 w 12191990"/>
              <a:gd name="connsiteY218" fmla="*/ 6319073 h 6857994"/>
              <a:gd name="connsiteX219" fmla="*/ 11454589 w 12191990"/>
              <a:gd name="connsiteY219" fmla="*/ 6338572 h 6857994"/>
              <a:gd name="connsiteX220" fmla="*/ 11454571 w 12191990"/>
              <a:gd name="connsiteY220" fmla="*/ 6338545 h 6857994"/>
              <a:gd name="connsiteX221" fmla="*/ 11454571 w 12191990"/>
              <a:gd name="connsiteY221" fmla="*/ 6388314 h 6857994"/>
              <a:gd name="connsiteX222" fmla="*/ 11469636 w 12191990"/>
              <a:gd name="connsiteY222" fmla="*/ 6388314 h 6857994"/>
              <a:gd name="connsiteX223" fmla="*/ 11469636 w 12191990"/>
              <a:gd name="connsiteY223" fmla="*/ 6344514 h 6857994"/>
              <a:gd name="connsiteX224" fmla="*/ 11470224 w 12191990"/>
              <a:gd name="connsiteY224" fmla="*/ 6338964 h 6857994"/>
              <a:gd name="connsiteX225" fmla="*/ 11478759 w 12191990"/>
              <a:gd name="connsiteY225" fmla="*/ 6330573 h 6857994"/>
              <a:gd name="connsiteX226" fmla="*/ 11486438 w 12191990"/>
              <a:gd name="connsiteY226" fmla="*/ 6343935 h 6857994"/>
              <a:gd name="connsiteX227" fmla="*/ 11486438 w 12191990"/>
              <a:gd name="connsiteY227" fmla="*/ 6388323 h 6857994"/>
              <a:gd name="connsiteX228" fmla="*/ 11501503 w 12191990"/>
              <a:gd name="connsiteY228" fmla="*/ 6388323 h 6857994"/>
              <a:gd name="connsiteX229" fmla="*/ 11501503 w 12191990"/>
              <a:gd name="connsiteY229" fmla="*/ 6344238 h 6857994"/>
              <a:gd name="connsiteX230" fmla="*/ 11502091 w 12191990"/>
              <a:gd name="connsiteY230" fmla="*/ 6338706 h 6857994"/>
              <a:gd name="connsiteX231" fmla="*/ 11510474 w 12191990"/>
              <a:gd name="connsiteY231" fmla="*/ 6330582 h 6857994"/>
              <a:gd name="connsiteX232" fmla="*/ 11518288 w 12191990"/>
              <a:gd name="connsiteY232" fmla="*/ 6346376 h 6857994"/>
              <a:gd name="connsiteX233" fmla="*/ 11518288 w 12191990"/>
              <a:gd name="connsiteY233" fmla="*/ 6388332 h 6857994"/>
              <a:gd name="connsiteX234" fmla="*/ 11533370 w 12191990"/>
              <a:gd name="connsiteY234" fmla="*/ 6388332 h 6857994"/>
              <a:gd name="connsiteX235" fmla="*/ 11533370 w 12191990"/>
              <a:gd name="connsiteY235" fmla="*/ 6343534 h 6857994"/>
              <a:gd name="connsiteX236" fmla="*/ 11516016 w 12191990"/>
              <a:gd name="connsiteY236" fmla="*/ 6317932 h 6857994"/>
              <a:gd name="connsiteX237" fmla="*/ 10827894 w 12191990"/>
              <a:gd name="connsiteY237" fmla="*/ 6317932 h 6857994"/>
              <a:gd name="connsiteX238" fmla="*/ 10802584 w 12191990"/>
              <a:gd name="connsiteY238" fmla="*/ 6353921 h 6857994"/>
              <a:gd name="connsiteX239" fmla="*/ 10827342 w 12191990"/>
              <a:gd name="connsiteY239" fmla="*/ 6389472 h 6857994"/>
              <a:gd name="connsiteX240" fmla="*/ 10827333 w 12191990"/>
              <a:gd name="connsiteY240" fmla="*/ 6389463 h 6857994"/>
              <a:gd name="connsiteX241" fmla="*/ 10827476 w 12191990"/>
              <a:gd name="connsiteY241" fmla="*/ 6389463 h 6857994"/>
              <a:gd name="connsiteX242" fmla="*/ 10852358 w 12191990"/>
              <a:gd name="connsiteY242" fmla="*/ 6353475 h 6857994"/>
              <a:gd name="connsiteX243" fmla="*/ 10827894 w 12191990"/>
              <a:gd name="connsiteY243" fmla="*/ 6317932 h 6857994"/>
              <a:gd name="connsiteX244" fmla="*/ 11173167 w 12191990"/>
              <a:gd name="connsiteY244" fmla="*/ 6304419 h 6857994"/>
              <a:gd name="connsiteX245" fmla="*/ 11187128 w 12191990"/>
              <a:gd name="connsiteY245" fmla="*/ 6320908 h 6857994"/>
              <a:gd name="connsiteX246" fmla="*/ 11171617 w 12191990"/>
              <a:gd name="connsiteY246" fmla="*/ 6338715 h 6857994"/>
              <a:gd name="connsiteX247" fmla="*/ 11167920 w 12191990"/>
              <a:gd name="connsiteY247" fmla="*/ 6338421 h 6857994"/>
              <a:gd name="connsiteX248" fmla="*/ 11167920 w 12191990"/>
              <a:gd name="connsiteY248" fmla="*/ 6338412 h 6857994"/>
              <a:gd name="connsiteX249" fmla="*/ 11167920 w 12191990"/>
              <a:gd name="connsiteY249" fmla="*/ 6305131 h 6857994"/>
              <a:gd name="connsiteX250" fmla="*/ 11173167 w 12191990"/>
              <a:gd name="connsiteY250" fmla="*/ 6304419 h 6857994"/>
              <a:gd name="connsiteX251" fmla="*/ 11699192 w 12191990"/>
              <a:gd name="connsiteY251" fmla="*/ 6301862 h 6857994"/>
              <a:gd name="connsiteX252" fmla="*/ 11683976 w 12191990"/>
              <a:gd name="connsiteY252" fmla="*/ 6307136 h 6857994"/>
              <a:gd name="connsiteX253" fmla="*/ 11683976 w 12191990"/>
              <a:gd name="connsiteY253" fmla="*/ 6319072 h 6857994"/>
              <a:gd name="connsiteX254" fmla="*/ 11675735 w 12191990"/>
              <a:gd name="connsiteY254" fmla="*/ 6319072 h 6857994"/>
              <a:gd name="connsiteX255" fmla="*/ 11675735 w 12191990"/>
              <a:gd name="connsiteY255" fmla="*/ 6330047 h 6857994"/>
              <a:gd name="connsiteX256" fmla="*/ 11683976 w 12191990"/>
              <a:gd name="connsiteY256" fmla="*/ 6330047 h 6857994"/>
              <a:gd name="connsiteX257" fmla="*/ 11683976 w 12191990"/>
              <a:gd name="connsiteY257" fmla="*/ 6366160 h 6857994"/>
              <a:gd name="connsiteX258" fmla="*/ 11689098 w 12191990"/>
              <a:gd name="connsiteY258" fmla="*/ 6384929 h 6857994"/>
              <a:gd name="connsiteX259" fmla="*/ 11701339 w 12191990"/>
              <a:gd name="connsiteY259" fmla="*/ 6389187 h 6857994"/>
              <a:gd name="connsiteX260" fmla="*/ 11711281 w 12191990"/>
              <a:gd name="connsiteY260" fmla="*/ 6388056 h 6857994"/>
              <a:gd name="connsiteX261" fmla="*/ 11711005 w 12191990"/>
              <a:gd name="connsiteY261" fmla="*/ 6376253 h 6857994"/>
              <a:gd name="connsiteX262" fmla="*/ 11706319 w 12191990"/>
              <a:gd name="connsiteY262" fmla="*/ 6376672 h 6857994"/>
              <a:gd name="connsiteX263" fmla="*/ 11699201 w 12191990"/>
              <a:gd name="connsiteY263" fmla="*/ 6366009 h 6857994"/>
              <a:gd name="connsiteX264" fmla="*/ 11699201 w 12191990"/>
              <a:gd name="connsiteY264" fmla="*/ 6330038 h 6857994"/>
              <a:gd name="connsiteX265" fmla="*/ 11712564 w 12191990"/>
              <a:gd name="connsiteY265" fmla="*/ 6330038 h 6857994"/>
              <a:gd name="connsiteX266" fmla="*/ 11712564 w 12191990"/>
              <a:gd name="connsiteY266" fmla="*/ 6319064 h 6857994"/>
              <a:gd name="connsiteX267" fmla="*/ 11699201 w 12191990"/>
              <a:gd name="connsiteY267" fmla="*/ 6319064 h 6857994"/>
              <a:gd name="connsiteX268" fmla="*/ 11699201 w 12191990"/>
              <a:gd name="connsiteY268" fmla="*/ 6301862 h 6857994"/>
              <a:gd name="connsiteX269" fmla="*/ 10637823 w 12191990"/>
              <a:gd name="connsiteY269" fmla="*/ 6292482 h 6857994"/>
              <a:gd name="connsiteX270" fmla="*/ 10637823 w 12191990"/>
              <a:gd name="connsiteY270" fmla="*/ 6388341 h 6857994"/>
              <a:gd name="connsiteX271" fmla="*/ 10678928 w 12191990"/>
              <a:gd name="connsiteY271" fmla="*/ 6388341 h 6857994"/>
              <a:gd name="connsiteX272" fmla="*/ 10678928 w 12191990"/>
              <a:gd name="connsiteY272" fmla="*/ 6375122 h 6857994"/>
              <a:gd name="connsiteX273" fmla="*/ 10653039 w 12191990"/>
              <a:gd name="connsiteY273" fmla="*/ 6375122 h 6857994"/>
              <a:gd name="connsiteX274" fmla="*/ 10653039 w 12191990"/>
              <a:gd name="connsiteY274" fmla="*/ 6344674 h 6857994"/>
              <a:gd name="connsiteX275" fmla="*/ 10675801 w 12191990"/>
              <a:gd name="connsiteY275" fmla="*/ 6344674 h 6857994"/>
              <a:gd name="connsiteX276" fmla="*/ 10675801 w 12191990"/>
              <a:gd name="connsiteY276" fmla="*/ 6332025 h 6857994"/>
              <a:gd name="connsiteX277" fmla="*/ 10653039 w 12191990"/>
              <a:gd name="connsiteY277" fmla="*/ 6332025 h 6857994"/>
              <a:gd name="connsiteX278" fmla="*/ 10653039 w 12191990"/>
              <a:gd name="connsiteY278" fmla="*/ 6305693 h 6857994"/>
              <a:gd name="connsiteX279" fmla="*/ 10677227 w 12191990"/>
              <a:gd name="connsiteY279" fmla="*/ 6305693 h 6857994"/>
              <a:gd name="connsiteX280" fmla="*/ 10677227 w 12191990"/>
              <a:gd name="connsiteY280" fmla="*/ 6292482 h 6857994"/>
              <a:gd name="connsiteX281" fmla="*/ 11365955 w 12191990"/>
              <a:gd name="connsiteY281" fmla="*/ 6292188 h 6857994"/>
              <a:gd name="connsiteX282" fmla="*/ 11357848 w 12191990"/>
              <a:gd name="connsiteY282" fmla="*/ 6301007 h 6857994"/>
              <a:gd name="connsiteX283" fmla="*/ 11365821 w 12191990"/>
              <a:gd name="connsiteY283" fmla="*/ 6309835 h 6857994"/>
              <a:gd name="connsiteX284" fmla="*/ 11365955 w 12191990"/>
              <a:gd name="connsiteY284" fmla="*/ 6309835 h 6857994"/>
              <a:gd name="connsiteX285" fmla="*/ 11374213 w 12191990"/>
              <a:gd name="connsiteY285" fmla="*/ 6301007 h 6857994"/>
              <a:gd name="connsiteX286" fmla="*/ 11365955 w 12191990"/>
              <a:gd name="connsiteY286" fmla="*/ 6292188 h 6857994"/>
              <a:gd name="connsiteX287" fmla="*/ 11170619 w 12191990"/>
              <a:gd name="connsiteY287" fmla="*/ 6292063 h 6857994"/>
              <a:gd name="connsiteX288" fmla="*/ 11152846 w 12191990"/>
              <a:gd name="connsiteY288" fmla="*/ 6293907 h 6857994"/>
              <a:gd name="connsiteX289" fmla="*/ 11152846 w 12191990"/>
              <a:gd name="connsiteY289" fmla="*/ 6388341 h 6857994"/>
              <a:gd name="connsiteX290" fmla="*/ 11167920 w 12191990"/>
              <a:gd name="connsiteY290" fmla="*/ 6388341 h 6857994"/>
              <a:gd name="connsiteX291" fmla="*/ 11167920 w 12191990"/>
              <a:gd name="connsiteY291" fmla="*/ 6350928 h 6857994"/>
              <a:gd name="connsiteX292" fmla="*/ 11172178 w 12191990"/>
              <a:gd name="connsiteY292" fmla="*/ 6351088 h 6857994"/>
              <a:gd name="connsiteX293" fmla="*/ 11195226 w 12191990"/>
              <a:gd name="connsiteY293" fmla="*/ 6341120 h 6857994"/>
              <a:gd name="connsiteX294" fmla="*/ 11202344 w 12191990"/>
              <a:gd name="connsiteY294" fmla="*/ 6319794 h 6857994"/>
              <a:gd name="connsiteX295" fmla="*/ 11194665 w 12191990"/>
              <a:gd name="connsiteY295" fmla="*/ 6299323 h 6857994"/>
              <a:gd name="connsiteX296" fmla="*/ 11170619 w 12191990"/>
              <a:gd name="connsiteY296" fmla="*/ 6292063 h 6857994"/>
              <a:gd name="connsiteX297" fmla="*/ 11323566 w 12191990"/>
              <a:gd name="connsiteY297" fmla="*/ 6289943 h 6857994"/>
              <a:gd name="connsiteX298" fmla="*/ 11323566 w 12191990"/>
              <a:gd name="connsiteY298" fmla="*/ 6388350 h 6857994"/>
              <a:gd name="connsiteX299" fmla="*/ 11338791 w 12191990"/>
              <a:gd name="connsiteY299" fmla="*/ 6388350 h 6857994"/>
              <a:gd name="connsiteX300" fmla="*/ 11338791 w 12191990"/>
              <a:gd name="connsiteY300" fmla="*/ 6289943 h 6857994"/>
              <a:gd name="connsiteX301" fmla="*/ 11065877 w 12191990"/>
              <a:gd name="connsiteY301" fmla="*/ 6171262 h 6857994"/>
              <a:gd name="connsiteX302" fmla="*/ 11065877 w 12191990"/>
              <a:gd name="connsiteY302" fmla="*/ 6171271 h 6857994"/>
              <a:gd name="connsiteX303" fmla="*/ 11065877 w 12191990"/>
              <a:gd name="connsiteY303" fmla="*/ 6208534 h 6857994"/>
              <a:gd name="connsiteX304" fmla="*/ 11211457 w 12191990"/>
              <a:gd name="connsiteY304" fmla="*/ 6226777 h 6857994"/>
              <a:gd name="connsiteX305" fmla="*/ 11211457 w 12191990"/>
              <a:gd name="connsiteY305" fmla="*/ 6184054 h 6857994"/>
              <a:gd name="connsiteX306" fmla="*/ 11065877 w 12191990"/>
              <a:gd name="connsiteY306" fmla="*/ 6171262 h 6857994"/>
              <a:gd name="connsiteX307" fmla="*/ 11095909 w 12191990"/>
              <a:gd name="connsiteY307" fmla="*/ 6106795 h 6857994"/>
              <a:gd name="connsiteX308" fmla="*/ 11095909 w 12191990"/>
              <a:gd name="connsiteY308" fmla="*/ 6140797 h 6857994"/>
              <a:gd name="connsiteX309" fmla="*/ 11211466 w 12191990"/>
              <a:gd name="connsiteY309" fmla="*/ 6153313 h 6857994"/>
              <a:gd name="connsiteX310" fmla="*/ 11211466 w 12191990"/>
              <a:gd name="connsiteY310" fmla="*/ 6114732 h 6857994"/>
              <a:gd name="connsiteX311" fmla="*/ 11095909 w 12191990"/>
              <a:gd name="connsiteY311" fmla="*/ 6106795 h 6857994"/>
              <a:gd name="connsiteX312" fmla="*/ 11115785 w 12191990"/>
              <a:gd name="connsiteY312" fmla="*/ 6051735 h 6857994"/>
              <a:gd name="connsiteX313" fmla="*/ 11115785 w 12191990"/>
              <a:gd name="connsiteY313" fmla="*/ 6083875 h 6857994"/>
              <a:gd name="connsiteX314" fmla="*/ 11211466 w 12191990"/>
              <a:gd name="connsiteY314" fmla="*/ 6092676 h 6857994"/>
              <a:gd name="connsiteX315" fmla="*/ 11211466 w 12191990"/>
              <a:gd name="connsiteY315" fmla="*/ 6056857 h 6857994"/>
              <a:gd name="connsiteX316" fmla="*/ 11115785 w 12191990"/>
              <a:gd name="connsiteY316" fmla="*/ 6051735 h 6857994"/>
              <a:gd name="connsiteX317" fmla="*/ 10710724 w 12191990"/>
              <a:gd name="connsiteY317" fmla="*/ 6001556 h 6857994"/>
              <a:gd name="connsiteX318" fmla="*/ 10710724 w 12191990"/>
              <a:gd name="connsiteY318" fmla="*/ 6025251 h 6857994"/>
              <a:gd name="connsiteX319" fmla="*/ 11044477 w 12191990"/>
              <a:gd name="connsiteY319" fmla="*/ 6204159 h 6857994"/>
              <a:gd name="connsiteX320" fmla="*/ 11044477 w 12191990"/>
              <a:gd name="connsiteY320" fmla="*/ 6167815 h 6857994"/>
              <a:gd name="connsiteX321" fmla="*/ 10710724 w 12191990"/>
              <a:gd name="connsiteY321" fmla="*/ 6001556 h 6857994"/>
              <a:gd name="connsiteX322" fmla="*/ 11134378 w 12191990"/>
              <a:gd name="connsiteY322" fmla="*/ 5998589 h 6857994"/>
              <a:gd name="connsiteX323" fmla="*/ 11134378 w 12191990"/>
              <a:gd name="connsiteY323" fmla="*/ 6027425 h 6857994"/>
              <a:gd name="connsiteX324" fmla="*/ 11211467 w 12191990"/>
              <a:gd name="connsiteY324" fmla="*/ 6032698 h 6857994"/>
              <a:gd name="connsiteX325" fmla="*/ 11211467 w 12191990"/>
              <a:gd name="connsiteY325" fmla="*/ 6000870 h 6857994"/>
              <a:gd name="connsiteX326" fmla="*/ 11134378 w 12191990"/>
              <a:gd name="connsiteY326" fmla="*/ 5998589 h 6857994"/>
              <a:gd name="connsiteX327" fmla="*/ 10797746 w 12191990"/>
              <a:gd name="connsiteY327" fmla="*/ 5987160 h 6857994"/>
              <a:gd name="connsiteX328" fmla="*/ 10797746 w 12191990"/>
              <a:gd name="connsiteY328" fmla="*/ 6008379 h 6857994"/>
              <a:gd name="connsiteX329" fmla="*/ 11076255 w 12191990"/>
              <a:gd name="connsiteY329" fmla="*/ 6137571 h 6857994"/>
              <a:gd name="connsiteX330" fmla="*/ 11076255 w 12191990"/>
              <a:gd name="connsiteY330" fmla="*/ 6104674 h 6857994"/>
              <a:gd name="connsiteX331" fmla="*/ 10797746 w 12191990"/>
              <a:gd name="connsiteY331" fmla="*/ 5987160 h 6857994"/>
              <a:gd name="connsiteX332" fmla="*/ 10876055 w 12191990"/>
              <a:gd name="connsiteY332" fmla="*/ 5965514 h 6857994"/>
              <a:gd name="connsiteX333" fmla="*/ 10876055 w 12191990"/>
              <a:gd name="connsiteY333" fmla="*/ 5985450 h 6857994"/>
              <a:gd name="connsiteX334" fmla="*/ 11097850 w 12191990"/>
              <a:gd name="connsiteY334" fmla="*/ 6080774 h 6857994"/>
              <a:gd name="connsiteX335" fmla="*/ 11097850 w 12191990"/>
              <a:gd name="connsiteY335" fmla="*/ 6049721 h 6857994"/>
              <a:gd name="connsiteX336" fmla="*/ 10876055 w 12191990"/>
              <a:gd name="connsiteY336" fmla="*/ 5965514 h 6857994"/>
              <a:gd name="connsiteX337" fmla="*/ 11211457 w 12191990"/>
              <a:gd name="connsiteY337" fmla="*/ 5950059 h 6857994"/>
              <a:gd name="connsiteX338" fmla="*/ 11148962 w 12191990"/>
              <a:gd name="connsiteY338" fmla="*/ 5950567 h 6857994"/>
              <a:gd name="connsiteX339" fmla="*/ 11148828 w 12191990"/>
              <a:gd name="connsiteY339" fmla="*/ 5976578 h 6857994"/>
              <a:gd name="connsiteX340" fmla="*/ 11211457 w 12191990"/>
              <a:gd name="connsiteY340" fmla="*/ 5979322 h 6857994"/>
              <a:gd name="connsiteX341" fmla="*/ 10955158 w 12191990"/>
              <a:gd name="connsiteY341" fmla="*/ 5944019 h 6857994"/>
              <a:gd name="connsiteX342" fmla="*/ 10955158 w 12191990"/>
              <a:gd name="connsiteY342" fmla="*/ 5962592 h 6857994"/>
              <a:gd name="connsiteX343" fmla="*/ 11118003 w 12191990"/>
              <a:gd name="connsiteY343" fmla="*/ 6024957 h 6857994"/>
              <a:gd name="connsiteX344" fmla="*/ 11118003 w 12191990"/>
              <a:gd name="connsiteY344" fmla="*/ 6024948 h 6857994"/>
              <a:gd name="connsiteX345" fmla="*/ 11118003 w 12191990"/>
              <a:gd name="connsiteY345" fmla="*/ 5997093 h 6857994"/>
              <a:gd name="connsiteX346" fmla="*/ 10955158 w 12191990"/>
              <a:gd name="connsiteY346" fmla="*/ 5944019 h 6857994"/>
              <a:gd name="connsiteX347" fmla="*/ 11029841 w 12191990"/>
              <a:gd name="connsiteY347" fmla="*/ 5921054 h 6857994"/>
              <a:gd name="connsiteX348" fmla="*/ 11029841 w 12191990"/>
              <a:gd name="connsiteY348" fmla="*/ 5939503 h 6857994"/>
              <a:gd name="connsiteX349" fmla="*/ 11134422 w 12191990"/>
              <a:gd name="connsiteY349" fmla="*/ 5974787 h 6857994"/>
              <a:gd name="connsiteX350" fmla="*/ 11134110 w 12191990"/>
              <a:gd name="connsiteY350" fmla="*/ 5949774 h 6857994"/>
              <a:gd name="connsiteX351" fmla="*/ 11029841 w 12191990"/>
              <a:gd name="connsiteY351" fmla="*/ 5921054 h 6857994"/>
              <a:gd name="connsiteX352" fmla="*/ 11227584 w 12191990"/>
              <a:gd name="connsiteY352" fmla="*/ 5905494 h 6857994"/>
              <a:gd name="connsiteX353" fmla="*/ 11227584 w 12191990"/>
              <a:gd name="connsiteY353" fmla="*/ 6235297 h 6857994"/>
              <a:gd name="connsiteX354" fmla="*/ 11716140 w 12191990"/>
              <a:gd name="connsiteY354" fmla="*/ 6235297 h 6857994"/>
              <a:gd name="connsiteX355" fmla="*/ 11716140 w 12191990"/>
              <a:gd name="connsiteY355" fmla="*/ 5905494 h 6857994"/>
              <a:gd name="connsiteX356" fmla="*/ 10995665 w 12191990"/>
              <a:gd name="connsiteY356" fmla="*/ 5831182 h 6857994"/>
              <a:gd name="connsiteX357" fmla="*/ 11012886 w 12191990"/>
              <a:gd name="connsiteY357" fmla="*/ 5927602 h 6857994"/>
              <a:gd name="connsiteX358" fmla="*/ 11012886 w 12191990"/>
              <a:gd name="connsiteY358" fmla="*/ 5910392 h 6857994"/>
              <a:gd name="connsiteX359" fmla="*/ 10995665 w 12191990"/>
              <a:gd name="connsiteY359" fmla="*/ 5843849 h 6857994"/>
              <a:gd name="connsiteX360" fmla="*/ 11323549 w 12191990"/>
              <a:gd name="connsiteY360" fmla="*/ 5831110 h 6857994"/>
              <a:gd name="connsiteX361" fmla="*/ 11323549 w 12191990"/>
              <a:gd name="connsiteY361" fmla="*/ 5862733 h 6857994"/>
              <a:gd name="connsiteX362" fmla="*/ 11331006 w 12191990"/>
              <a:gd name="connsiteY362" fmla="*/ 5887818 h 6857994"/>
              <a:gd name="connsiteX363" fmla="*/ 11331006 w 12191990"/>
              <a:gd name="connsiteY363" fmla="*/ 5887809 h 6857994"/>
              <a:gd name="connsiteX364" fmla="*/ 11353661 w 12191990"/>
              <a:gd name="connsiteY364" fmla="*/ 5887809 h 6857994"/>
              <a:gd name="connsiteX365" fmla="*/ 11323549 w 12191990"/>
              <a:gd name="connsiteY365" fmla="*/ 5831110 h 6857994"/>
              <a:gd name="connsiteX366" fmla="*/ 11387381 w 12191990"/>
              <a:gd name="connsiteY366" fmla="*/ 5821017 h 6857994"/>
              <a:gd name="connsiteX367" fmla="*/ 11387381 w 12191990"/>
              <a:gd name="connsiteY367" fmla="*/ 5849558 h 6857994"/>
              <a:gd name="connsiteX368" fmla="*/ 11411016 w 12191990"/>
              <a:gd name="connsiteY368" fmla="*/ 5887943 h 6857994"/>
              <a:gd name="connsiteX369" fmla="*/ 11434999 w 12191990"/>
              <a:gd name="connsiteY369" fmla="*/ 5887943 h 6857994"/>
              <a:gd name="connsiteX370" fmla="*/ 11387381 w 12191990"/>
              <a:gd name="connsiteY370" fmla="*/ 5821017 h 6857994"/>
              <a:gd name="connsiteX371" fmla="*/ 10931976 w 12191990"/>
              <a:gd name="connsiteY371" fmla="*/ 5818363 h 6857994"/>
              <a:gd name="connsiteX372" fmla="*/ 10938257 w 12191990"/>
              <a:gd name="connsiteY372" fmla="*/ 5948651 h 6857994"/>
              <a:gd name="connsiteX373" fmla="*/ 10938257 w 12191990"/>
              <a:gd name="connsiteY373" fmla="*/ 5948642 h 6857994"/>
              <a:gd name="connsiteX374" fmla="*/ 10938257 w 12191990"/>
              <a:gd name="connsiteY374" fmla="*/ 5930256 h 6857994"/>
              <a:gd name="connsiteX375" fmla="*/ 10931976 w 12191990"/>
              <a:gd name="connsiteY375" fmla="*/ 5829863 h 6857994"/>
              <a:gd name="connsiteX376" fmla="*/ 11451489 w 12191990"/>
              <a:gd name="connsiteY376" fmla="*/ 5806444 h 6857994"/>
              <a:gd name="connsiteX377" fmla="*/ 11451427 w 12191990"/>
              <a:gd name="connsiteY377" fmla="*/ 5833810 h 6857994"/>
              <a:gd name="connsiteX378" fmla="*/ 11495410 w 12191990"/>
              <a:gd name="connsiteY378" fmla="*/ 5887952 h 6857994"/>
              <a:gd name="connsiteX379" fmla="*/ 11520872 w 12191990"/>
              <a:gd name="connsiteY379" fmla="*/ 5887952 h 6857994"/>
              <a:gd name="connsiteX380" fmla="*/ 11451489 w 12191990"/>
              <a:gd name="connsiteY380" fmla="*/ 5806453 h 6857994"/>
              <a:gd name="connsiteX381" fmla="*/ 10875066 w 12191990"/>
              <a:gd name="connsiteY381" fmla="*/ 5800930 h 6857994"/>
              <a:gd name="connsiteX382" fmla="*/ 10859289 w 12191990"/>
              <a:gd name="connsiteY382" fmla="*/ 5968436 h 6857994"/>
              <a:gd name="connsiteX383" fmla="*/ 10859289 w 12191990"/>
              <a:gd name="connsiteY383" fmla="*/ 5948367 h 6857994"/>
              <a:gd name="connsiteX384" fmla="*/ 10875066 w 12191990"/>
              <a:gd name="connsiteY384" fmla="*/ 5812030 h 6857994"/>
              <a:gd name="connsiteX385" fmla="*/ 11240509 w 12191990"/>
              <a:gd name="connsiteY385" fmla="*/ 5792512 h 6857994"/>
              <a:gd name="connsiteX386" fmla="*/ 11240509 w 12191990"/>
              <a:gd name="connsiteY386" fmla="*/ 5811023 h 6857994"/>
              <a:gd name="connsiteX387" fmla="*/ 11311628 w 12191990"/>
              <a:gd name="connsiteY387" fmla="*/ 5848561 h 6857994"/>
              <a:gd name="connsiteX388" fmla="*/ 11311628 w 12191990"/>
              <a:gd name="connsiteY388" fmla="*/ 5822265 h 6857994"/>
              <a:gd name="connsiteX389" fmla="*/ 11240509 w 12191990"/>
              <a:gd name="connsiteY389" fmla="*/ 5792512 h 6857994"/>
              <a:gd name="connsiteX390" fmla="*/ 11521869 w 12191990"/>
              <a:gd name="connsiteY390" fmla="*/ 5791220 h 6857994"/>
              <a:gd name="connsiteX391" fmla="*/ 11521869 w 12191990"/>
              <a:gd name="connsiteY391" fmla="*/ 5818229 h 6857994"/>
              <a:gd name="connsiteX392" fmla="*/ 11584846 w 12191990"/>
              <a:gd name="connsiteY392" fmla="*/ 5887952 h 6857994"/>
              <a:gd name="connsiteX393" fmla="*/ 11611519 w 12191990"/>
              <a:gd name="connsiteY393" fmla="*/ 5887952 h 6857994"/>
              <a:gd name="connsiteX394" fmla="*/ 11521869 w 12191990"/>
              <a:gd name="connsiteY394" fmla="*/ 5791220 h 6857994"/>
              <a:gd name="connsiteX395" fmla="*/ 11108346 w 12191990"/>
              <a:gd name="connsiteY395" fmla="*/ 5784887 h 6857994"/>
              <a:gd name="connsiteX396" fmla="*/ 11006918 w 12191990"/>
              <a:gd name="connsiteY396" fmla="*/ 5820983 h 6857994"/>
              <a:gd name="connsiteX397" fmla="*/ 11006918 w 12191990"/>
              <a:gd name="connsiteY397" fmla="*/ 5832171 h 6857994"/>
              <a:gd name="connsiteX398" fmla="*/ 11108346 w 12191990"/>
              <a:gd name="connsiteY398" fmla="*/ 5797893 h 6857994"/>
              <a:gd name="connsiteX399" fmla="*/ 11172840 w 12191990"/>
              <a:gd name="connsiteY399" fmla="*/ 5782916 h 6857994"/>
              <a:gd name="connsiteX400" fmla="*/ 11128756 w 12191990"/>
              <a:gd name="connsiteY400" fmla="*/ 5783034 h 6857994"/>
              <a:gd name="connsiteX401" fmla="*/ 11128756 w 12191990"/>
              <a:gd name="connsiteY401" fmla="*/ 5796655 h 6857994"/>
              <a:gd name="connsiteX402" fmla="*/ 11221399 w 12191990"/>
              <a:gd name="connsiteY402" fmla="*/ 5805856 h 6857994"/>
              <a:gd name="connsiteX403" fmla="*/ 11221399 w 12191990"/>
              <a:gd name="connsiteY403" fmla="*/ 5788477 h 6857994"/>
              <a:gd name="connsiteX404" fmla="*/ 11172840 w 12191990"/>
              <a:gd name="connsiteY404" fmla="*/ 5782916 h 6857994"/>
              <a:gd name="connsiteX405" fmla="*/ 10819475 w 12191990"/>
              <a:gd name="connsiteY405" fmla="*/ 5781466 h 6857994"/>
              <a:gd name="connsiteX406" fmla="*/ 10780873 w 12191990"/>
              <a:gd name="connsiteY406" fmla="*/ 5987829 h 6857994"/>
              <a:gd name="connsiteX407" fmla="*/ 10780873 w 12191990"/>
              <a:gd name="connsiteY407" fmla="*/ 5987820 h 6857994"/>
              <a:gd name="connsiteX408" fmla="*/ 10780873 w 12191990"/>
              <a:gd name="connsiteY408" fmla="*/ 5965960 h 6857994"/>
              <a:gd name="connsiteX409" fmla="*/ 10819475 w 12191990"/>
              <a:gd name="connsiteY409" fmla="*/ 5792468 h 6857994"/>
              <a:gd name="connsiteX410" fmla="*/ 11591225 w 12191990"/>
              <a:gd name="connsiteY410" fmla="*/ 5775462 h 6857994"/>
              <a:gd name="connsiteX411" fmla="*/ 11591225 w 12191990"/>
              <a:gd name="connsiteY411" fmla="*/ 5803095 h 6857994"/>
              <a:gd name="connsiteX412" fmla="*/ 11671378 w 12191990"/>
              <a:gd name="connsiteY412" fmla="*/ 5887952 h 6857994"/>
              <a:gd name="connsiteX413" fmla="*/ 11671387 w 12191990"/>
              <a:gd name="connsiteY413" fmla="*/ 5887952 h 6857994"/>
              <a:gd name="connsiteX414" fmla="*/ 11700555 w 12191990"/>
              <a:gd name="connsiteY414" fmla="*/ 5887952 h 6857994"/>
              <a:gd name="connsiteX415" fmla="*/ 11591225 w 12191990"/>
              <a:gd name="connsiteY415" fmla="*/ 5775462 h 6857994"/>
              <a:gd name="connsiteX416" fmla="*/ 11263815 w 12191990"/>
              <a:gd name="connsiteY416" fmla="*/ 5768157 h 6857994"/>
              <a:gd name="connsiteX417" fmla="*/ 11263815 w 12191990"/>
              <a:gd name="connsiteY417" fmla="*/ 5786606 h 6857994"/>
              <a:gd name="connsiteX418" fmla="*/ 11372779 w 12191990"/>
              <a:gd name="connsiteY418" fmla="*/ 5836677 h 6857994"/>
              <a:gd name="connsiteX419" fmla="*/ 11372779 w 12191990"/>
              <a:gd name="connsiteY419" fmla="*/ 5836668 h 6857994"/>
              <a:gd name="connsiteX420" fmla="*/ 11372779 w 12191990"/>
              <a:gd name="connsiteY420" fmla="*/ 5810951 h 6857994"/>
              <a:gd name="connsiteX421" fmla="*/ 11263815 w 12191990"/>
              <a:gd name="connsiteY421" fmla="*/ 5768157 h 6857994"/>
              <a:gd name="connsiteX422" fmla="*/ 10766761 w 12191990"/>
              <a:gd name="connsiteY422" fmla="*/ 5759178 h 6857994"/>
              <a:gd name="connsiteX423" fmla="*/ 10694074 w 12191990"/>
              <a:gd name="connsiteY423" fmla="*/ 5999115 h 6857994"/>
              <a:gd name="connsiteX424" fmla="*/ 10694074 w 12191990"/>
              <a:gd name="connsiteY424" fmla="*/ 5972507 h 6857994"/>
              <a:gd name="connsiteX425" fmla="*/ 10766761 w 12191990"/>
              <a:gd name="connsiteY425" fmla="*/ 5770456 h 6857994"/>
              <a:gd name="connsiteX426" fmla="*/ 11096167 w 12191990"/>
              <a:gd name="connsiteY426" fmla="*/ 5758341 h 6857994"/>
              <a:gd name="connsiteX427" fmla="*/ 10945188 w 12191990"/>
              <a:gd name="connsiteY427" fmla="*/ 5807522 h 6857994"/>
              <a:gd name="connsiteX428" fmla="*/ 10945188 w 12191990"/>
              <a:gd name="connsiteY428" fmla="*/ 5818363 h 6857994"/>
              <a:gd name="connsiteX429" fmla="*/ 11096167 w 12191990"/>
              <a:gd name="connsiteY429" fmla="*/ 5771587 h 6857994"/>
              <a:gd name="connsiteX430" fmla="*/ 11116569 w 12191990"/>
              <a:gd name="connsiteY430" fmla="*/ 5756667 h 6857994"/>
              <a:gd name="connsiteX431" fmla="*/ 11116569 w 12191990"/>
              <a:gd name="connsiteY431" fmla="*/ 5770465 h 6857994"/>
              <a:gd name="connsiteX432" fmla="*/ 11244705 w 12191990"/>
              <a:gd name="connsiteY432" fmla="*/ 5782125 h 6857994"/>
              <a:gd name="connsiteX433" fmla="*/ 11244705 w 12191990"/>
              <a:gd name="connsiteY433" fmla="*/ 5764390 h 6857994"/>
              <a:gd name="connsiteX434" fmla="*/ 11116569 w 12191990"/>
              <a:gd name="connsiteY434" fmla="*/ 5756667 h 6857994"/>
              <a:gd name="connsiteX435" fmla="*/ 11289517 w 12191990"/>
              <a:gd name="connsiteY435" fmla="*/ 5742164 h 6857994"/>
              <a:gd name="connsiteX436" fmla="*/ 11289517 w 12191990"/>
              <a:gd name="connsiteY436" fmla="*/ 5760577 h 6857994"/>
              <a:gd name="connsiteX437" fmla="*/ 11434420 w 12191990"/>
              <a:gd name="connsiteY437" fmla="*/ 5821062 h 6857994"/>
              <a:gd name="connsiteX438" fmla="*/ 11434420 w 12191990"/>
              <a:gd name="connsiteY438" fmla="*/ 5795612 h 6857994"/>
              <a:gd name="connsiteX439" fmla="*/ 11289517 w 12191990"/>
              <a:gd name="connsiteY439" fmla="*/ 5742164 h 6857994"/>
              <a:gd name="connsiteX440" fmla="*/ 11078786 w 12191990"/>
              <a:gd name="connsiteY440" fmla="*/ 5731029 h 6857994"/>
              <a:gd name="connsiteX441" fmla="*/ 10890488 w 12191990"/>
              <a:gd name="connsiteY441" fmla="*/ 5790018 h 6857994"/>
              <a:gd name="connsiteX442" fmla="*/ 10890488 w 12191990"/>
              <a:gd name="connsiteY442" fmla="*/ 5800930 h 6857994"/>
              <a:gd name="connsiteX443" fmla="*/ 11078786 w 12191990"/>
              <a:gd name="connsiteY443" fmla="*/ 5744507 h 6857994"/>
              <a:gd name="connsiteX444" fmla="*/ 11193966 w 12191990"/>
              <a:gd name="connsiteY444" fmla="*/ 5729050 h 6857994"/>
              <a:gd name="connsiteX445" fmla="*/ 11099241 w 12191990"/>
              <a:gd name="connsiteY445" fmla="*/ 5729345 h 6857994"/>
              <a:gd name="connsiteX446" fmla="*/ 11099241 w 12191990"/>
              <a:gd name="connsiteY446" fmla="*/ 5743215 h 6857994"/>
              <a:gd name="connsiteX447" fmla="*/ 11270416 w 12191990"/>
              <a:gd name="connsiteY447" fmla="*/ 5756007 h 6857994"/>
              <a:gd name="connsiteX448" fmla="*/ 11270416 w 12191990"/>
              <a:gd name="connsiteY448" fmla="*/ 5738503 h 6857994"/>
              <a:gd name="connsiteX449" fmla="*/ 11193966 w 12191990"/>
              <a:gd name="connsiteY449" fmla="*/ 5729050 h 6857994"/>
              <a:gd name="connsiteX450" fmla="*/ 11316912 w 12191990"/>
              <a:gd name="connsiteY450" fmla="*/ 5713061 h 6857994"/>
              <a:gd name="connsiteX451" fmla="*/ 11316912 w 12191990"/>
              <a:gd name="connsiteY451" fmla="*/ 5731412 h 6857994"/>
              <a:gd name="connsiteX452" fmla="*/ 11503197 w 12191990"/>
              <a:gd name="connsiteY452" fmla="*/ 5805223 h 6857994"/>
              <a:gd name="connsiteX453" fmla="*/ 11503197 w 12191990"/>
              <a:gd name="connsiteY453" fmla="*/ 5779764 h 6857994"/>
              <a:gd name="connsiteX454" fmla="*/ 11316912 w 12191990"/>
              <a:gd name="connsiteY454" fmla="*/ 5713061 h 6857994"/>
              <a:gd name="connsiteX455" fmla="*/ 11063668 w 12191990"/>
              <a:gd name="connsiteY455" fmla="*/ 5700875 h 6857994"/>
              <a:gd name="connsiteX456" fmla="*/ 10835235 w 12191990"/>
              <a:gd name="connsiteY456" fmla="*/ 5770759 h 6857994"/>
              <a:gd name="connsiteX457" fmla="*/ 10835235 w 12191990"/>
              <a:gd name="connsiteY457" fmla="*/ 5781457 h 6857994"/>
              <a:gd name="connsiteX458" fmla="*/ 11063668 w 12191990"/>
              <a:gd name="connsiteY458" fmla="*/ 5714406 h 6857994"/>
              <a:gd name="connsiteX459" fmla="*/ 11200457 w 12191990"/>
              <a:gd name="connsiteY459" fmla="*/ 5697994 h 6857994"/>
              <a:gd name="connsiteX460" fmla="*/ 11084087 w 12191990"/>
              <a:gd name="connsiteY460" fmla="*/ 5699049 h 6857994"/>
              <a:gd name="connsiteX461" fmla="*/ 11084087 w 12191990"/>
              <a:gd name="connsiteY461" fmla="*/ 5712937 h 6857994"/>
              <a:gd name="connsiteX462" fmla="*/ 11297811 w 12191990"/>
              <a:gd name="connsiteY462" fmla="*/ 5727314 h 6857994"/>
              <a:gd name="connsiteX463" fmla="*/ 11297811 w 12191990"/>
              <a:gd name="connsiteY463" fmla="*/ 5727305 h 6857994"/>
              <a:gd name="connsiteX464" fmla="*/ 11297811 w 12191990"/>
              <a:gd name="connsiteY464" fmla="*/ 5709338 h 6857994"/>
              <a:gd name="connsiteX465" fmla="*/ 11200457 w 12191990"/>
              <a:gd name="connsiteY465" fmla="*/ 5697994 h 6857994"/>
              <a:gd name="connsiteX466" fmla="*/ 11346462 w 12191990"/>
              <a:gd name="connsiteY466" fmla="*/ 5680886 h 6857994"/>
              <a:gd name="connsiteX467" fmla="*/ 11346462 w 12191990"/>
              <a:gd name="connsiteY467" fmla="*/ 5700047 h 6857994"/>
              <a:gd name="connsiteX468" fmla="*/ 11570868 w 12191990"/>
              <a:gd name="connsiteY468" fmla="*/ 5789145 h 6857994"/>
              <a:gd name="connsiteX469" fmla="*/ 11570868 w 12191990"/>
              <a:gd name="connsiteY469" fmla="*/ 5762778 h 6857994"/>
              <a:gd name="connsiteX470" fmla="*/ 11346462 w 12191990"/>
              <a:gd name="connsiteY470" fmla="*/ 5680886 h 6857994"/>
              <a:gd name="connsiteX471" fmla="*/ 11043908 w 12191990"/>
              <a:gd name="connsiteY471" fmla="*/ 5667274 h 6857994"/>
              <a:gd name="connsiteX472" fmla="*/ 10783893 w 12191990"/>
              <a:gd name="connsiteY472" fmla="*/ 5748061 h 6857994"/>
              <a:gd name="connsiteX473" fmla="*/ 10783893 w 12191990"/>
              <a:gd name="connsiteY473" fmla="*/ 5759169 h 6857994"/>
              <a:gd name="connsiteX474" fmla="*/ 11043908 w 12191990"/>
              <a:gd name="connsiteY474" fmla="*/ 5681287 h 6857994"/>
              <a:gd name="connsiteX475" fmla="*/ 11141346 w 12191990"/>
              <a:gd name="connsiteY475" fmla="*/ 5661280 h 6857994"/>
              <a:gd name="connsiteX476" fmla="*/ 11064309 w 12191990"/>
              <a:gd name="connsiteY476" fmla="*/ 5665217 h 6857994"/>
              <a:gd name="connsiteX477" fmla="*/ 11064309 w 12191990"/>
              <a:gd name="connsiteY477" fmla="*/ 5679559 h 6857994"/>
              <a:gd name="connsiteX478" fmla="*/ 11327148 w 12191990"/>
              <a:gd name="connsiteY478" fmla="*/ 5695931 h 6857994"/>
              <a:gd name="connsiteX479" fmla="*/ 11327148 w 12191990"/>
              <a:gd name="connsiteY479" fmla="*/ 5677269 h 6857994"/>
              <a:gd name="connsiteX480" fmla="*/ 11141346 w 12191990"/>
              <a:gd name="connsiteY480" fmla="*/ 5661280 h 6857994"/>
              <a:gd name="connsiteX481" fmla="*/ 0 w 12191990"/>
              <a:gd name="connsiteY481" fmla="*/ 0 h 6857994"/>
              <a:gd name="connsiteX482" fmla="*/ 12191990 w 12191990"/>
              <a:gd name="connsiteY482" fmla="*/ 0 h 6857994"/>
              <a:gd name="connsiteX483" fmla="*/ 12191990 w 12191990"/>
              <a:gd name="connsiteY483" fmla="*/ 6857994 h 6857994"/>
              <a:gd name="connsiteX484" fmla="*/ 0 w 12191990"/>
              <a:gd name="connsiteY484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12191990" h="6857994">
                <a:moveTo>
                  <a:pt x="11420291" y="6353635"/>
                </a:moveTo>
                <a:lnTo>
                  <a:pt x="11420291" y="6353644"/>
                </a:lnTo>
                <a:lnTo>
                  <a:pt x="11420291" y="6366605"/>
                </a:lnTo>
                <a:cubicBezTo>
                  <a:pt x="11420291" y="6367862"/>
                  <a:pt x="11420157" y="6369153"/>
                  <a:pt x="11419863" y="6370151"/>
                </a:cubicBezTo>
                <a:cubicBezTo>
                  <a:pt x="11418580" y="6375540"/>
                  <a:pt x="11415026" y="6378115"/>
                  <a:pt x="11411186" y="6378115"/>
                </a:cubicBezTo>
                <a:cubicBezTo>
                  <a:pt x="11407782" y="6378115"/>
                  <a:pt x="11403658" y="6375273"/>
                  <a:pt x="11403658" y="6367443"/>
                </a:cubicBezTo>
                <a:cubicBezTo>
                  <a:pt x="11403658" y="6355364"/>
                  <a:pt x="11414330" y="6353787"/>
                  <a:pt x="11420291" y="6353635"/>
                </a:cubicBezTo>
                <a:close/>
                <a:moveTo>
                  <a:pt x="11244357" y="6353635"/>
                </a:moveTo>
                <a:lnTo>
                  <a:pt x="11244348" y="6353644"/>
                </a:lnTo>
                <a:lnTo>
                  <a:pt x="11244348" y="6366605"/>
                </a:lnTo>
                <a:cubicBezTo>
                  <a:pt x="11244348" y="6367862"/>
                  <a:pt x="11244197" y="6369153"/>
                  <a:pt x="11243912" y="6370151"/>
                </a:cubicBezTo>
                <a:cubicBezTo>
                  <a:pt x="11242647" y="6375540"/>
                  <a:pt x="11239074" y="6378115"/>
                  <a:pt x="11235235" y="6378115"/>
                </a:cubicBezTo>
                <a:cubicBezTo>
                  <a:pt x="11231832" y="6378115"/>
                  <a:pt x="11227698" y="6375273"/>
                  <a:pt x="11227698" y="6367443"/>
                </a:cubicBezTo>
                <a:cubicBezTo>
                  <a:pt x="11227698" y="6355364"/>
                  <a:pt x="11238362" y="6353787"/>
                  <a:pt x="11244357" y="6353635"/>
                </a:cubicBezTo>
                <a:close/>
                <a:moveTo>
                  <a:pt x="11024309" y="6353635"/>
                </a:moveTo>
                <a:lnTo>
                  <a:pt x="11024300" y="6353644"/>
                </a:lnTo>
                <a:lnTo>
                  <a:pt x="11024300" y="6366605"/>
                </a:lnTo>
                <a:cubicBezTo>
                  <a:pt x="11024300" y="6367862"/>
                  <a:pt x="11024157" y="6369153"/>
                  <a:pt x="11023872" y="6370151"/>
                </a:cubicBezTo>
                <a:cubicBezTo>
                  <a:pt x="11022598" y="6375540"/>
                  <a:pt x="11019035" y="6378115"/>
                  <a:pt x="11015204" y="6378115"/>
                </a:cubicBezTo>
                <a:cubicBezTo>
                  <a:pt x="11011792" y="6378115"/>
                  <a:pt x="11007658" y="6375273"/>
                  <a:pt x="11007658" y="6367443"/>
                </a:cubicBezTo>
                <a:cubicBezTo>
                  <a:pt x="11007658" y="6355364"/>
                  <a:pt x="11018340" y="6353787"/>
                  <a:pt x="11024309" y="6353635"/>
                </a:cubicBezTo>
                <a:close/>
                <a:moveTo>
                  <a:pt x="10892911" y="6330751"/>
                </a:moveTo>
                <a:cubicBezTo>
                  <a:pt x="10899878" y="6330751"/>
                  <a:pt x="10903148" y="6339997"/>
                  <a:pt x="10903148" y="6353787"/>
                </a:cubicBezTo>
                <a:cubicBezTo>
                  <a:pt x="10903148" y="6366009"/>
                  <a:pt x="10900582" y="6376966"/>
                  <a:pt x="10892911" y="6376966"/>
                </a:cubicBezTo>
                <a:cubicBezTo>
                  <a:pt x="10890354" y="6376966"/>
                  <a:pt x="10886791" y="6375531"/>
                  <a:pt x="10884947" y="6368850"/>
                </a:cubicBezTo>
                <a:cubicBezTo>
                  <a:pt x="10884519" y="6367292"/>
                  <a:pt x="10884234" y="6365154"/>
                  <a:pt x="10884234" y="6363025"/>
                </a:cubicBezTo>
                <a:lnTo>
                  <a:pt x="10884225" y="6363034"/>
                </a:lnTo>
                <a:lnTo>
                  <a:pt x="10884225" y="6344826"/>
                </a:lnTo>
                <a:cubicBezTo>
                  <a:pt x="10884225" y="6342973"/>
                  <a:pt x="10884368" y="6341262"/>
                  <a:pt x="10884795" y="6339721"/>
                </a:cubicBezTo>
                <a:cubicBezTo>
                  <a:pt x="10885659" y="6335027"/>
                  <a:pt x="10889072" y="6330751"/>
                  <a:pt x="10892911" y="6330751"/>
                </a:cubicBezTo>
                <a:close/>
                <a:moveTo>
                  <a:pt x="10827627" y="6329602"/>
                </a:moveTo>
                <a:cubicBezTo>
                  <a:pt x="10835440" y="6329602"/>
                  <a:pt x="10837151" y="6343097"/>
                  <a:pt x="10837151" y="6353626"/>
                </a:cubicBezTo>
                <a:cubicBezTo>
                  <a:pt x="10837151" y="6364156"/>
                  <a:pt x="10835440" y="6377803"/>
                  <a:pt x="10827903" y="6377803"/>
                </a:cubicBezTo>
                <a:lnTo>
                  <a:pt x="10827769" y="6377803"/>
                </a:lnTo>
                <a:cubicBezTo>
                  <a:pt x="10819796" y="6377803"/>
                  <a:pt x="10817809" y="6365296"/>
                  <a:pt x="10817809" y="6353626"/>
                </a:cubicBezTo>
                <a:cubicBezTo>
                  <a:pt x="10817809" y="6343543"/>
                  <a:pt x="10819377" y="6329602"/>
                  <a:pt x="10827627" y="6329602"/>
                </a:cubicBezTo>
                <a:close/>
                <a:moveTo>
                  <a:pt x="11574833" y="6329317"/>
                </a:moveTo>
                <a:cubicBezTo>
                  <a:pt x="11580240" y="6329317"/>
                  <a:pt x="11583938" y="6335864"/>
                  <a:pt x="11583786" y="6346946"/>
                </a:cubicBezTo>
                <a:lnTo>
                  <a:pt x="11565024" y="6346946"/>
                </a:lnTo>
                <a:cubicBezTo>
                  <a:pt x="11565309" y="6338857"/>
                  <a:pt x="11568276" y="6329317"/>
                  <a:pt x="11574833" y="6329317"/>
                </a:cubicBezTo>
                <a:close/>
                <a:moveTo>
                  <a:pt x="10957482" y="6329317"/>
                </a:moveTo>
                <a:cubicBezTo>
                  <a:pt x="10962890" y="6329317"/>
                  <a:pt x="10966587" y="6335864"/>
                  <a:pt x="10966444" y="6346946"/>
                </a:cubicBezTo>
                <a:lnTo>
                  <a:pt x="10966435" y="6346946"/>
                </a:lnTo>
                <a:lnTo>
                  <a:pt x="10947665" y="6346946"/>
                </a:lnTo>
                <a:cubicBezTo>
                  <a:pt x="10947959" y="6338857"/>
                  <a:pt x="10950943" y="6329317"/>
                  <a:pt x="10957482" y="6329317"/>
                </a:cubicBezTo>
                <a:close/>
                <a:moveTo>
                  <a:pt x="10693575" y="6319072"/>
                </a:moveTo>
                <a:lnTo>
                  <a:pt x="10693575" y="6361893"/>
                </a:lnTo>
                <a:cubicBezTo>
                  <a:pt x="10693575" y="6379959"/>
                  <a:pt x="10698689" y="6389481"/>
                  <a:pt x="10711340" y="6389481"/>
                </a:cubicBezTo>
                <a:cubicBezTo>
                  <a:pt x="10718600" y="6389481"/>
                  <a:pt x="10724151" y="6385205"/>
                  <a:pt x="10726850" y="6381090"/>
                </a:cubicBezTo>
                <a:lnTo>
                  <a:pt x="10727135" y="6381090"/>
                </a:lnTo>
                <a:lnTo>
                  <a:pt x="10727981" y="6388350"/>
                </a:lnTo>
                <a:lnTo>
                  <a:pt x="10741211" y="6388350"/>
                </a:lnTo>
                <a:cubicBezTo>
                  <a:pt x="10740926" y="6382497"/>
                  <a:pt x="10740641" y="6375665"/>
                  <a:pt x="10740641" y="6368147"/>
                </a:cubicBezTo>
                <a:lnTo>
                  <a:pt x="10740650" y="6368147"/>
                </a:lnTo>
                <a:lnTo>
                  <a:pt x="10740650" y="6319072"/>
                </a:lnTo>
                <a:lnTo>
                  <a:pt x="10725433" y="6319072"/>
                </a:lnTo>
                <a:lnTo>
                  <a:pt x="10725433" y="6364031"/>
                </a:lnTo>
                <a:cubicBezTo>
                  <a:pt x="10725433" y="6366303"/>
                  <a:pt x="10725148" y="6368432"/>
                  <a:pt x="10724569" y="6369990"/>
                </a:cubicBezTo>
                <a:cubicBezTo>
                  <a:pt x="10723857" y="6372832"/>
                  <a:pt x="10721442" y="6376814"/>
                  <a:pt x="10716756" y="6376814"/>
                </a:cubicBezTo>
                <a:cubicBezTo>
                  <a:pt x="10710493" y="6376814"/>
                  <a:pt x="10708783" y="6369990"/>
                  <a:pt x="10708783" y="6360040"/>
                </a:cubicBezTo>
                <a:lnTo>
                  <a:pt x="10708783" y="6319072"/>
                </a:lnTo>
                <a:close/>
                <a:moveTo>
                  <a:pt x="11358552" y="6319064"/>
                </a:moveTo>
                <a:lnTo>
                  <a:pt x="11358552" y="6388341"/>
                </a:lnTo>
                <a:lnTo>
                  <a:pt x="11373777" y="6388341"/>
                </a:lnTo>
                <a:lnTo>
                  <a:pt x="11373777" y="6319064"/>
                </a:lnTo>
                <a:close/>
                <a:moveTo>
                  <a:pt x="11644304" y="6317950"/>
                </a:moveTo>
                <a:cubicBezTo>
                  <a:pt x="11637043" y="6317950"/>
                  <a:pt x="11631208" y="6321647"/>
                  <a:pt x="11627956" y="6327206"/>
                </a:cubicBezTo>
                <a:lnTo>
                  <a:pt x="11627662" y="6327206"/>
                </a:lnTo>
                <a:lnTo>
                  <a:pt x="11626967" y="6319073"/>
                </a:lnTo>
                <a:lnTo>
                  <a:pt x="11613729" y="6319073"/>
                </a:lnTo>
                <a:cubicBezTo>
                  <a:pt x="11614005" y="6325210"/>
                  <a:pt x="11614299" y="6330751"/>
                  <a:pt x="11614299" y="6338572"/>
                </a:cubicBezTo>
                <a:lnTo>
                  <a:pt x="11614290" y="6338581"/>
                </a:lnTo>
                <a:lnTo>
                  <a:pt x="11614290" y="6388350"/>
                </a:lnTo>
                <a:lnTo>
                  <a:pt x="11629515" y="6388350"/>
                </a:lnTo>
                <a:lnTo>
                  <a:pt x="11629515" y="6345538"/>
                </a:lnTo>
                <a:cubicBezTo>
                  <a:pt x="11629515" y="6342973"/>
                  <a:pt x="11629800" y="6340710"/>
                  <a:pt x="11630210" y="6339276"/>
                </a:cubicBezTo>
                <a:cubicBezTo>
                  <a:pt x="11631654" y="6333593"/>
                  <a:pt x="11635039" y="6330751"/>
                  <a:pt x="11638754" y="6330751"/>
                </a:cubicBezTo>
                <a:cubicBezTo>
                  <a:pt x="11645444" y="6330751"/>
                  <a:pt x="11646861" y="6337423"/>
                  <a:pt x="11646861" y="6344407"/>
                </a:cubicBezTo>
                <a:lnTo>
                  <a:pt x="11646861" y="6388350"/>
                </a:lnTo>
                <a:lnTo>
                  <a:pt x="11662068" y="6388350"/>
                </a:lnTo>
                <a:lnTo>
                  <a:pt x="11662068" y="6342973"/>
                </a:lnTo>
                <a:cubicBezTo>
                  <a:pt x="11662068" y="6326912"/>
                  <a:pt x="11655957" y="6317950"/>
                  <a:pt x="11644304" y="6317950"/>
                </a:cubicBezTo>
                <a:close/>
                <a:moveTo>
                  <a:pt x="11306720" y="6317950"/>
                </a:moveTo>
                <a:cubicBezTo>
                  <a:pt x="11301010" y="6317950"/>
                  <a:pt x="11295308" y="6322511"/>
                  <a:pt x="11292609" y="6329468"/>
                </a:cubicBezTo>
                <a:lnTo>
                  <a:pt x="11292190" y="6329468"/>
                </a:lnTo>
                <a:lnTo>
                  <a:pt x="11291335" y="6319073"/>
                </a:lnTo>
                <a:lnTo>
                  <a:pt x="11278096" y="6319073"/>
                </a:lnTo>
                <a:cubicBezTo>
                  <a:pt x="11278390" y="6324916"/>
                  <a:pt x="11278684" y="6332176"/>
                  <a:pt x="11278684" y="6338572"/>
                </a:cubicBezTo>
                <a:lnTo>
                  <a:pt x="11278693" y="6338581"/>
                </a:lnTo>
                <a:lnTo>
                  <a:pt x="11278693" y="6388350"/>
                </a:lnTo>
                <a:lnTo>
                  <a:pt x="11293892" y="6388350"/>
                </a:lnTo>
                <a:lnTo>
                  <a:pt x="11293892" y="6351649"/>
                </a:lnTo>
                <a:cubicBezTo>
                  <a:pt x="11293892" y="6349084"/>
                  <a:pt x="11294185" y="6346679"/>
                  <a:pt x="11294462" y="6345102"/>
                </a:cubicBezTo>
                <a:cubicBezTo>
                  <a:pt x="11296172" y="6337566"/>
                  <a:pt x="11301420" y="6333165"/>
                  <a:pt x="11306720" y="6333165"/>
                </a:cubicBezTo>
                <a:cubicBezTo>
                  <a:pt x="11307994" y="6333165"/>
                  <a:pt x="11308974" y="6333165"/>
                  <a:pt x="11309963" y="6333317"/>
                </a:cubicBezTo>
                <a:lnTo>
                  <a:pt x="11309963" y="6318218"/>
                </a:lnTo>
                <a:cubicBezTo>
                  <a:pt x="11308974" y="6318084"/>
                  <a:pt x="11308119" y="6317950"/>
                  <a:pt x="11306720" y="6317950"/>
                </a:cubicBezTo>
                <a:close/>
                <a:moveTo>
                  <a:pt x="11088631" y="6317950"/>
                </a:moveTo>
                <a:cubicBezTo>
                  <a:pt x="11081379" y="6317950"/>
                  <a:pt x="11075552" y="6321647"/>
                  <a:pt x="11072283" y="6327206"/>
                </a:cubicBezTo>
                <a:lnTo>
                  <a:pt x="11071998" y="6327206"/>
                </a:lnTo>
                <a:lnTo>
                  <a:pt x="11071294" y="6319073"/>
                </a:lnTo>
                <a:lnTo>
                  <a:pt x="11058073" y="6319073"/>
                </a:lnTo>
                <a:cubicBezTo>
                  <a:pt x="11058349" y="6325210"/>
                  <a:pt x="11058643" y="6330751"/>
                  <a:pt x="11058643" y="6338572"/>
                </a:cubicBezTo>
                <a:lnTo>
                  <a:pt x="11058643" y="6338581"/>
                </a:lnTo>
                <a:lnTo>
                  <a:pt x="11058643" y="6388350"/>
                </a:lnTo>
                <a:lnTo>
                  <a:pt x="11073842" y="6388350"/>
                </a:lnTo>
                <a:lnTo>
                  <a:pt x="11073842" y="6345538"/>
                </a:lnTo>
                <a:cubicBezTo>
                  <a:pt x="11073842" y="6342973"/>
                  <a:pt x="11074127" y="6340710"/>
                  <a:pt x="11074555" y="6339276"/>
                </a:cubicBezTo>
                <a:cubicBezTo>
                  <a:pt x="11075980" y="6333593"/>
                  <a:pt x="11079392" y="6330751"/>
                  <a:pt x="11083089" y="6330751"/>
                </a:cubicBezTo>
                <a:cubicBezTo>
                  <a:pt x="11089780" y="6330751"/>
                  <a:pt x="11091197" y="6337423"/>
                  <a:pt x="11091197" y="6344407"/>
                </a:cubicBezTo>
                <a:lnTo>
                  <a:pt x="11091197" y="6388350"/>
                </a:lnTo>
                <a:lnTo>
                  <a:pt x="11106413" y="6388350"/>
                </a:lnTo>
                <a:lnTo>
                  <a:pt x="11106413" y="6342973"/>
                </a:lnTo>
                <a:cubicBezTo>
                  <a:pt x="11106413" y="6326912"/>
                  <a:pt x="11100293" y="6317950"/>
                  <a:pt x="11088631" y="6317950"/>
                </a:cubicBezTo>
                <a:close/>
                <a:moveTo>
                  <a:pt x="10788365" y="6317950"/>
                </a:moveTo>
                <a:cubicBezTo>
                  <a:pt x="10782673" y="6317950"/>
                  <a:pt x="10776971" y="6322511"/>
                  <a:pt x="10774281" y="6329468"/>
                </a:cubicBezTo>
                <a:lnTo>
                  <a:pt x="10773844" y="6329468"/>
                </a:lnTo>
                <a:lnTo>
                  <a:pt x="10772989" y="6319073"/>
                </a:lnTo>
                <a:lnTo>
                  <a:pt x="10759777" y="6319073"/>
                </a:lnTo>
                <a:cubicBezTo>
                  <a:pt x="10760062" y="6324916"/>
                  <a:pt x="10760347" y="6332176"/>
                  <a:pt x="10760347" y="6338572"/>
                </a:cubicBezTo>
                <a:lnTo>
                  <a:pt x="10760347" y="6338581"/>
                </a:lnTo>
                <a:lnTo>
                  <a:pt x="10760347" y="6388350"/>
                </a:lnTo>
                <a:lnTo>
                  <a:pt x="10775554" y="6388350"/>
                </a:lnTo>
                <a:lnTo>
                  <a:pt x="10775554" y="6351649"/>
                </a:lnTo>
                <a:cubicBezTo>
                  <a:pt x="10775554" y="6349084"/>
                  <a:pt x="10775849" y="6346679"/>
                  <a:pt x="10776125" y="6345102"/>
                </a:cubicBezTo>
                <a:cubicBezTo>
                  <a:pt x="10777835" y="6337566"/>
                  <a:pt x="10783100" y="6333165"/>
                  <a:pt x="10788365" y="6333165"/>
                </a:cubicBezTo>
                <a:cubicBezTo>
                  <a:pt x="10789648" y="6333165"/>
                  <a:pt x="10790637" y="6333165"/>
                  <a:pt x="10791635" y="6333317"/>
                </a:cubicBezTo>
                <a:lnTo>
                  <a:pt x="10791635" y="6318218"/>
                </a:lnTo>
                <a:cubicBezTo>
                  <a:pt x="10790628" y="6318084"/>
                  <a:pt x="10789791" y="6317950"/>
                  <a:pt x="10788365" y="6317950"/>
                </a:cubicBezTo>
                <a:close/>
                <a:moveTo>
                  <a:pt x="11575946" y="6317941"/>
                </a:moveTo>
                <a:cubicBezTo>
                  <a:pt x="11561167" y="6317941"/>
                  <a:pt x="11550200" y="6331882"/>
                  <a:pt x="11550200" y="6354776"/>
                </a:cubicBezTo>
                <a:cubicBezTo>
                  <a:pt x="11550200" y="6376244"/>
                  <a:pt x="11559732" y="6389178"/>
                  <a:pt x="11577666" y="6389178"/>
                </a:cubicBezTo>
                <a:cubicBezTo>
                  <a:pt x="11583920" y="6389178"/>
                  <a:pt x="11590592" y="6387913"/>
                  <a:pt x="11595011" y="6385927"/>
                </a:cubicBezTo>
                <a:lnTo>
                  <a:pt x="11592748" y="6375122"/>
                </a:lnTo>
                <a:cubicBezTo>
                  <a:pt x="11589764" y="6376395"/>
                  <a:pt x="11585479" y="6377518"/>
                  <a:pt x="11580383" y="6377518"/>
                </a:cubicBezTo>
                <a:cubicBezTo>
                  <a:pt x="11572267" y="6377518"/>
                  <a:pt x="11565158" y="6373269"/>
                  <a:pt x="11565024" y="6357769"/>
                </a:cubicBezTo>
                <a:lnTo>
                  <a:pt x="11597426" y="6357769"/>
                </a:lnTo>
                <a:cubicBezTo>
                  <a:pt x="11597702" y="6355916"/>
                  <a:pt x="11597853" y="6353627"/>
                  <a:pt x="11597853" y="6349636"/>
                </a:cubicBezTo>
                <a:cubicBezTo>
                  <a:pt x="11597853" y="6331179"/>
                  <a:pt x="11590726" y="6317941"/>
                  <a:pt x="11575946" y="6317941"/>
                </a:cubicBezTo>
                <a:close/>
                <a:moveTo>
                  <a:pt x="11412754" y="6317941"/>
                </a:moveTo>
                <a:cubicBezTo>
                  <a:pt x="11404379" y="6317941"/>
                  <a:pt x="11397128" y="6320783"/>
                  <a:pt x="11393706" y="6322921"/>
                </a:cubicBezTo>
                <a:lnTo>
                  <a:pt x="11396548" y="6333316"/>
                </a:lnTo>
                <a:cubicBezTo>
                  <a:pt x="11400397" y="6330893"/>
                  <a:pt x="11404522" y="6329468"/>
                  <a:pt x="11409502" y="6329468"/>
                </a:cubicBezTo>
                <a:cubicBezTo>
                  <a:pt x="11417030" y="6329468"/>
                  <a:pt x="11419872" y="6334448"/>
                  <a:pt x="11419872" y="6341708"/>
                </a:cubicBezTo>
                <a:lnTo>
                  <a:pt x="11419872" y="6343552"/>
                </a:lnTo>
                <a:cubicBezTo>
                  <a:pt x="11404228" y="6343685"/>
                  <a:pt x="11389145" y="6351230"/>
                  <a:pt x="11389145" y="6368993"/>
                </a:cubicBezTo>
                <a:cubicBezTo>
                  <a:pt x="11389145" y="6381233"/>
                  <a:pt x="11396691" y="6389481"/>
                  <a:pt x="11406651" y="6389481"/>
                </a:cubicBezTo>
                <a:cubicBezTo>
                  <a:pt x="11412620" y="6389481"/>
                  <a:pt x="11417734" y="6386649"/>
                  <a:pt x="11421297" y="6381357"/>
                </a:cubicBezTo>
                <a:lnTo>
                  <a:pt x="11421565" y="6381357"/>
                </a:lnTo>
                <a:lnTo>
                  <a:pt x="11422420" y="6388350"/>
                </a:lnTo>
                <a:lnTo>
                  <a:pt x="11436095" y="6388350"/>
                </a:lnTo>
                <a:cubicBezTo>
                  <a:pt x="11435391" y="6383798"/>
                  <a:pt x="11435240" y="6377963"/>
                  <a:pt x="11435240" y="6372556"/>
                </a:cubicBezTo>
                <a:lnTo>
                  <a:pt x="11435249" y="6372547"/>
                </a:lnTo>
                <a:lnTo>
                  <a:pt x="11435249" y="6344950"/>
                </a:lnTo>
                <a:cubicBezTo>
                  <a:pt x="11435249" y="6330190"/>
                  <a:pt x="11430696" y="6317941"/>
                  <a:pt x="11412754" y="6317941"/>
                </a:cubicBezTo>
                <a:close/>
                <a:moveTo>
                  <a:pt x="11236812" y="6317941"/>
                </a:moveTo>
                <a:cubicBezTo>
                  <a:pt x="11228419" y="6317941"/>
                  <a:pt x="11221168" y="6320783"/>
                  <a:pt x="11217755" y="6322921"/>
                </a:cubicBezTo>
                <a:lnTo>
                  <a:pt x="11220606" y="6333316"/>
                </a:lnTo>
                <a:cubicBezTo>
                  <a:pt x="11224446" y="6330893"/>
                  <a:pt x="11228562" y="6329468"/>
                  <a:pt x="11233533" y="6329468"/>
                </a:cubicBezTo>
                <a:cubicBezTo>
                  <a:pt x="11241070" y="6329468"/>
                  <a:pt x="11243921" y="6334448"/>
                  <a:pt x="11243921" y="6341708"/>
                </a:cubicBezTo>
                <a:lnTo>
                  <a:pt x="11243921" y="6343552"/>
                </a:lnTo>
                <a:cubicBezTo>
                  <a:pt x="11228295" y="6343685"/>
                  <a:pt x="11213203" y="6351230"/>
                  <a:pt x="11213203" y="6368993"/>
                </a:cubicBezTo>
                <a:cubicBezTo>
                  <a:pt x="11213203" y="6381233"/>
                  <a:pt x="11220731" y="6389481"/>
                  <a:pt x="11230691" y="6389481"/>
                </a:cubicBezTo>
                <a:cubicBezTo>
                  <a:pt x="11236678" y="6389481"/>
                  <a:pt x="11241809" y="6386649"/>
                  <a:pt x="11245355" y="6381357"/>
                </a:cubicBezTo>
                <a:lnTo>
                  <a:pt x="11245649" y="6381357"/>
                </a:lnTo>
                <a:lnTo>
                  <a:pt x="11246487" y="6388350"/>
                </a:lnTo>
                <a:lnTo>
                  <a:pt x="11260135" y="6388350"/>
                </a:lnTo>
                <a:cubicBezTo>
                  <a:pt x="11259413" y="6383798"/>
                  <a:pt x="11259280" y="6377963"/>
                  <a:pt x="11259280" y="6372556"/>
                </a:cubicBezTo>
                <a:lnTo>
                  <a:pt x="11259280" y="6372547"/>
                </a:lnTo>
                <a:lnTo>
                  <a:pt x="11259280" y="6344950"/>
                </a:lnTo>
                <a:cubicBezTo>
                  <a:pt x="11259280" y="6330190"/>
                  <a:pt x="11254727" y="6317941"/>
                  <a:pt x="11236812" y="6317941"/>
                </a:cubicBezTo>
                <a:close/>
                <a:moveTo>
                  <a:pt x="11016772" y="6317941"/>
                </a:moveTo>
                <a:cubicBezTo>
                  <a:pt x="11008379" y="6317941"/>
                  <a:pt x="11001128" y="6320783"/>
                  <a:pt x="10997715" y="6322921"/>
                </a:cubicBezTo>
                <a:lnTo>
                  <a:pt x="11000548" y="6333316"/>
                </a:lnTo>
                <a:cubicBezTo>
                  <a:pt x="11004397" y="6330893"/>
                  <a:pt x="11008522" y="6329468"/>
                  <a:pt x="11013493" y="6329468"/>
                </a:cubicBezTo>
                <a:cubicBezTo>
                  <a:pt x="11021039" y="6329468"/>
                  <a:pt x="11023881" y="6334448"/>
                  <a:pt x="11023881" y="6341708"/>
                </a:cubicBezTo>
                <a:lnTo>
                  <a:pt x="11023881" y="6343552"/>
                </a:lnTo>
                <a:cubicBezTo>
                  <a:pt x="11008237" y="6343685"/>
                  <a:pt x="10993163" y="6351230"/>
                  <a:pt x="10993163" y="6368993"/>
                </a:cubicBezTo>
                <a:cubicBezTo>
                  <a:pt x="10993163" y="6381233"/>
                  <a:pt x="11000700" y="6389481"/>
                  <a:pt x="11010660" y="6389481"/>
                </a:cubicBezTo>
                <a:cubicBezTo>
                  <a:pt x="11016629" y="6389481"/>
                  <a:pt x="11021761" y="6386649"/>
                  <a:pt x="11025306" y="6381357"/>
                </a:cubicBezTo>
                <a:lnTo>
                  <a:pt x="11025592" y="6381357"/>
                </a:lnTo>
                <a:lnTo>
                  <a:pt x="11026447" y="6388350"/>
                </a:lnTo>
                <a:lnTo>
                  <a:pt x="11040095" y="6388350"/>
                </a:lnTo>
                <a:cubicBezTo>
                  <a:pt x="11039391" y="6383798"/>
                  <a:pt x="11039240" y="6377963"/>
                  <a:pt x="11039240" y="6372556"/>
                </a:cubicBezTo>
                <a:lnTo>
                  <a:pt x="11039240" y="6372547"/>
                </a:lnTo>
                <a:lnTo>
                  <a:pt x="11039240" y="6344950"/>
                </a:lnTo>
                <a:cubicBezTo>
                  <a:pt x="11039240" y="6330190"/>
                  <a:pt x="11034687" y="6317941"/>
                  <a:pt x="11016772" y="6317941"/>
                </a:cubicBezTo>
                <a:close/>
                <a:moveTo>
                  <a:pt x="10958622" y="6317941"/>
                </a:moveTo>
                <a:cubicBezTo>
                  <a:pt x="10943825" y="6317941"/>
                  <a:pt x="10932876" y="6331882"/>
                  <a:pt x="10932876" y="6354776"/>
                </a:cubicBezTo>
                <a:cubicBezTo>
                  <a:pt x="10932876" y="6376244"/>
                  <a:pt x="10942399" y="6389178"/>
                  <a:pt x="10960324" y="6389178"/>
                </a:cubicBezTo>
                <a:cubicBezTo>
                  <a:pt x="10966587" y="6389178"/>
                  <a:pt x="10973277" y="6387913"/>
                  <a:pt x="10977687" y="6385927"/>
                </a:cubicBezTo>
                <a:lnTo>
                  <a:pt x="10975407" y="6375122"/>
                </a:lnTo>
                <a:cubicBezTo>
                  <a:pt x="10972431" y="6376395"/>
                  <a:pt x="10968146" y="6377518"/>
                  <a:pt x="10963041" y="6377518"/>
                </a:cubicBezTo>
                <a:cubicBezTo>
                  <a:pt x="10954934" y="6377518"/>
                  <a:pt x="10947816" y="6373269"/>
                  <a:pt x="10947673" y="6357769"/>
                </a:cubicBezTo>
                <a:lnTo>
                  <a:pt x="10980093" y="6357769"/>
                </a:lnTo>
                <a:cubicBezTo>
                  <a:pt x="10980378" y="6355916"/>
                  <a:pt x="10980529" y="6353627"/>
                  <a:pt x="10980529" y="6349636"/>
                </a:cubicBezTo>
                <a:cubicBezTo>
                  <a:pt x="10980529" y="6331179"/>
                  <a:pt x="10973420" y="6317941"/>
                  <a:pt x="10958622" y="6317941"/>
                </a:cubicBezTo>
                <a:close/>
                <a:moveTo>
                  <a:pt x="10897464" y="6317941"/>
                </a:moveTo>
                <a:cubicBezTo>
                  <a:pt x="10891486" y="6317941"/>
                  <a:pt x="10886230" y="6320907"/>
                  <a:pt x="10882951" y="6327473"/>
                </a:cubicBezTo>
                <a:lnTo>
                  <a:pt x="10882666" y="6327473"/>
                </a:lnTo>
                <a:lnTo>
                  <a:pt x="10881811" y="6319064"/>
                </a:lnTo>
                <a:lnTo>
                  <a:pt x="10868590" y="6319064"/>
                </a:lnTo>
                <a:cubicBezTo>
                  <a:pt x="10868884" y="6324907"/>
                  <a:pt x="10869160" y="6331437"/>
                  <a:pt x="10869160" y="6340835"/>
                </a:cubicBezTo>
                <a:lnTo>
                  <a:pt x="10869160" y="6415635"/>
                </a:lnTo>
                <a:lnTo>
                  <a:pt x="10884234" y="6415635"/>
                </a:lnTo>
                <a:lnTo>
                  <a:pt x="10884234" y="6382221"/>
                </a:lnTo>
                <a:lnTo>
                  <a:pt x="10884519" y="6382221"/>
                </a:lnTo>
                <a:cubicBezTo>
                  <a:pt x="10886506" y="6385785"/>
                  <a:pt x="10890203" y="6389473"/>
                  <a:pt x="10896323" y="6389473"/>
                </a:cubicBezTo>
                <a:cubicBezTo>
                  <a:pt x="10907567" y="6389473"/>
                  <a:pt x="10918364" y="6378810"/>
                  <a:pt x="10918364" y="6353484"/>
                </a:cubicBezTo>
                <a:cubicBezTo>
                  <a:pt x="10918364" y="6332728"/>
                  <a:pt x="10911255" y="6317941"/>
                  <a:pt x="10897464" y="6317941"/>
                </a:cubicBezTo>
                <a:close/>
                <a:moveTo>
                  <a:pt x="11516016" y="6317932"/>
                </a:moveTo>
                <a:cubicBezTo>
                  <a:pt x="11512461" y="6317932"/>
                  <a:pt x="11509191" y="6318787"/>
                  <a:pt x="11506341" y="6320498"/>
                </a:cubicBezTo>
                <a:cubicBezTo>
                  <a:pt x="11503775" y="6322217"/>
                  <a:pt x="11501227" y="6324907"/>
                  <a:pt x="11499517" y="6327891"/>
                </a:cubicBezTo>
                <a:lnTo>
                  <a:pt x="11499232" y="6327891"/>
                </a:lnTo>
                <a:cubicBezTo>
                  <a:pt x="11496693" y="6321353"/>
                  <a:pt x="11491721" y="6317941"/>
                  <a:pt x="11484452" y="6317941"/>
                </a:cubicBezTo>
                <a:cubicBezTo>
                  <a:pt x="11477182" y="6317941"/>
                  <a:pt x="11471480" y="6322074"/>
                  <a:pt x="11468238" y="6327339"/>
                </a:cubicBezTo>
                <a:lnTo>
                  <a:pt x="11467944" y="6327339"/>
                </a:lnTo>
                <a:lnTo>
                  <a:pt x="11467240" y="6319073"/>
                </a:lnTo>
                <a:lnTo>
                  <a:pt x="11454028" y="6319073"/>
                </a:lnTo>
                <a:cubicBezTo>
                  <a:pt x="11454295" y="6325210"/>
                  <a:pt x="11454589" y="6330751"/>
                  <a:pt x="11454589" y="6338572"/>
                </a:cubicBezTo>
                <a:lnTo>
                  <a:pt x="11454571" y="6338545"/>
                </a:lnTo>
                <a:lnTo>
                  <a:pt x="11454571" y="6388314"/>
                </a:lnTo>
                <a:lnTo>
                  <a:pt x="11469636" y="6388314"/>
                </a:lnTo>
                <a:lnTo>
                  <a:pt x="11469636" y="6344514"/>
                </a:lnTo>
                <a:cubicBezTo>
                  <a:pt x="11469636" y="6342527"/>
                  <a:pt x="11469930" y="6340532"/>
                  <a:pt x="11470224" y="6338964"/>
                </a:cubicBezTo>
                <a:cubicBezTo>
                  <a:pt x="11471472" y="6333414"/>
                  <a:pt x="11475035" y="6330573"/>
                  <a:pt x="11478759" y="6330573"/>
                </a:cubicBezTo>
                <a:cubicBezTo>
                  <a:pt x="11485574" y="6330573"/>
                  <a:pt x="11486438" y="6337842"/>
                  <a:pt x="11486438" y="6343935"/>
                </a:cubicBezTo>
                <a:lnTo>
                  <a:pt x="11486438" y="6388323"/>
                </a:lnTo>
                <a:lnTo>
                  <a:pt x="11501503" y="6388323"/>
                </a:lnTo>
                <a:lnTo>
                  <a:pt x="11501503" y="6344238"/>
                </a:lnTo>
                <a:cubicBezTo>
                  <a:pt x="11501503" y="6342100"/>
                  <a:pt x="11501655" y="6340104"/>
                  <a:pt x="11502091" y="6338706"/>
                </a:cubicBezTo>
                <a:cubicBezTo>
                  <a:pt x="11503365" y="6333566"/>
                  <a:pt x="11506492" y="6330582"/>
                  <a:pt x="11510474" y="6330582"/>
                </a:cubicBezTo>
                <a:cubicBezTo>
                  <a:pt x="11517165" y="6330582"/>
                  <a:pt x="11518288" y="6337975"/>
                  <a:pt x="11518288" y="6346376"/>
                </a:cubicBezTo>
                <a:lnTo>
                  <a:pt x="11518288" y="6388332"/>
                </a:lnTo>
                <a:lnTo>
                  <a:pt x="11533370" y="6388332"/>
                </a:lnTo>
                <a:lnTo>
                  <a:pt x="11533370" y="6343534"/>
                </a:lnTo>
                <a:cubicBezTo>
                  <a:pt x="11533370" y="6326475"/>
                  <a:pt x="11527107" y="6317932"/>
                  <a:pt x="11516016" y="6317932"/>
                </a:cubicBezTo>
                <a:close/>
                <a:moveTo>
                  <a:pt x="10827894" y="6317932"/>
                </a:moveTo>
                <a:cubicBezTo>
                  <a:pt x="10814958" y="6317932"/>
                  <a:pt x="10802584" y="6328747"/>
                  <a:pt x="10802584" y="6353921"/>
                </a:cubicBezTo>
                <a:cubicBezTo>
                  <a:pt x="10802584" y="6377242"/>
                  <a:pt x="10812678" y="6389472"/>
                  <a:pt x="10827342" y="6389472"/>
                </a:cubicBezTo>
                <a:lnTo>
                  <a:pt x="10827333" y="6389463"/>
                </a:lnTo>
                <a:lnTo>
                  <a:pt x="10827476" y="6389463"/>
                </a:lnTo>
                <a:cubicBezTo>
                  <a:pt x="10837854" y="6389463"/>
                  <a:pt x="10852358" y="6381491"/>
                  <a:pt x="10852358" y="6353475"/>
                </a:cubicBezTo>
                <a:cubicBezTo>
                  <a:pt x="10852358" y="6330590"/>
                  <a:pt x="10842407" y="6317932"/>
                  <a:pt x="10827894" y="6317932"/>
                </a:cubicBezTo>
                <a:close/>
                <a:moveTo>
                  <a:pt x="11173167" y="6304419"/>
                </a:moveTo>
                <a:cubicBezTo>
                  <a:pt x="11183430" y="6304419"/>
                  <a:pt x="11187128" y="6311973"/>
                  <a:pt x="11187128" y="6320908"/>
                </a:cubicBezTo>
                <a:cubicBezTo>
                  <a:pt x="11187128" y="6331882"/>
                  <a:pt x="11181595" y="6338715"/>
                  <a:pt x="11171617" y="6338715"/>
                </a:cubicBezTo>
                <a:cubicBezTo>
                  <a:pt x="11170049" y="6338715"/>
                  <a:pt x="11169060" y="6338715"/>
                  <a:pt x="11167920" y="6338421"/>
                </a:cubicBezTo>
                <a:lnTo>
                  <a:pt x="11167920" y="6338412"/>
                </a:lnTo>
                <a:lnTo>
                  <a:pt x="11167920" y="6305131"/>
                </a:lnTo>
                <a:cubicBezTo>
                  <a:pt x="11169194" y="6304686"/>
                  <a:pt x="11171047" y="6304419"/>
                  <a:pt x="11173167" y="6304419"/>
                </a:cubicBezTo>
                <a:close/>
                <a:moveTo>
                  <a:pt x="11699192" y="6301862"/>
                </a:moveTo>
                <a:lnTo>
                  <a:pt x="11683976" y="6307136"/>
                </a:lnTo>
                <a:lnTo>
                  <a:pt x="11683976" y="6319072"/>
                </a:lnTo>
                <a:lnTo>
                  <a:pt x="11675735" y="6319072"/>
                </a:lnTo>
                <a:lnTo>
                  <a:pt x="11675735" y="6330047"/>
                </a:lnTo>
                <a:lnTo>
                  <a:pt x="11683976" y="6330047"/>
                </a:lnTo>
                <a:lnTo>
                  <a:pt x="11683976" y="6366160"/>
                </a:lnTo>
                <a:cubicBezTo>
                  <a:pt x="11683976" y="6376520"/>
                  <a:pt x="11685677" y="6381509"/>
                  <a:pt x="11689098" y="6384929"/>
                </a:cubicBezTo>
                <a:cubicBezTo>
                  <a:pt x="11692110" y="6387922"/>
                  <a:pt x="11696510" y="6389187"/>
                  <a:pt x="11701339" y="6389187"/>
                </a:cubicBezTo>
                <a:cubicBezTo>
                  <a:pt x="11705597" y="6389187"/>
                  <a:pt x="11709018" y="6388769"/>
                  <a:pt x="11711281" y="6388056"/>
                </a:cubicBezTo>
                <a:lnTo>
                  <a:pt x="11711005" y="6376253"/>
                </a:lnTo>
                <a:cubicBezTo>
                  <a:pt x="11709437" y="6376520"/>
                  <a:pt x="11708021" y="6376672"/>
                  <a:pt x="11706319" y="6376672"/>
                </a:cubicBezTo>
                <a:cubicBezTo>
                  <a:pt x="11702488" y="6376672"/>
                  <a:pt x="11699201" y="6374543"/>
                  <a:pt x="11699201" y="6366009"/>
                </a:cubicBezTo>
                <a:lnTo>
                  <a:pt x="11699201" y="6330038"/>
                </a:lnTo>
                <a:lnTo>
                  <a:pt x="11712564" y="6330038"/>
                </a:lnTo>
                <a:lnTo>
                  <a:pt x="11712564" y="6319064"/>
                </a:lnTo>
                <a:lnTo>
                  <a:pt x="11699201" y="6319064"/>
                </a:lnTo>
                <a:lnTo>
                  <a:pt x="11699201" y="6301862"/>
                </a:lnTo>
                <a:close/>
                <a:moveTo>
                  <a:pt x="10637823" y="6292482"/>
                </a:moveTo>
                <a:lnTo>
                  <a:pt x="10637823" y="6388341"/>
                </a:lnTo>
                <a:lnTo>
                  <a:pt x="10678928" y="6388341"/>
                </a:lnTo>
                <a:lnTo>
                  <a:pt x="10678928" y="6375122"/>
                </a:lnTo>
                <a:lnTo>
                  <a:pt x="10653039" y="6375122"/>
                </a:lnTo>
                <a:lnTo>
                  <a:pt x="10653039" y="6344674"/>
                </a:lnTo>
                <a:lnTo>
                  <a:pt x="10675801" y="6344674"/>
                </a:lnTo>
                <a:lnTo>
                  <a:pt x="10675801" y="6332025"/>
                </a:lnTo>
                <a:lnTo>
                  <a:pt x="10653039" y="6332025"/>
                </a:lnTo>
                <a:lnTo>
                  <a:pt x="10653039" y="6305693"/>
                </a:lnTo>
                <a:lnTo>
                  <a:pt x="10677227" y="6305693"/>
                </a:lnTo>
                <a:lnTo>
                  <a:pt x="10677227" y="6292482"/>
                </a:lnTo>
                <a:close/>
                <a:moveTo>
                  <a:pt x="11365955" y="6292188"/>
                </a:moveTo>
                <a:cubicBezTo>
                  <a:pt x="11361536" y="6292188"/>
                  <a:pt x="11357848" y="6295734"/>
                  <a:pt x="11357848" y="6301007"/>
                </a:cubicBezTo>
                <a:cubicBezTo>
                  <a:pt x="11357848" y="6306281"/>
                  <a:pt x="11361403" y="6309835"/>
                  <a:pt x="11365821" y="6309835"/>
                </a:cubicBezTo>
                <a:lnTo>
                  <a:pt x="11365955" y="6309835"/>
                </a:lnTo>
                <a:cubicBezTo>
                  <a:pt x="11370810" y="6309835"/>
                  <a:pt x="11374213" y="6306406"/>
                  <a:pt x="11374213" y="6301007"/>
                </a:cubicBezTo>
                <a:cubicBezTo>
                  <a:pt x="11374213" y="6295609"/>
                  <a:pt x="11370810" y="6292188"/>
                  <a:pt x="11365955" y="6292188"/>
                </a:cubicBezTo>
                <a:close/>
                <a:moveTo>
                  <a:pt x="11170619" y="6292063"/>
                </a:moveTo>
                <a:cubicBezTo>
                  <a:pt x="11163929" y="6292063"/>
                  <a:pt x="11157684" y="6292776"/>
                  <a:pt x="11152846" y="6293907"/>
                </a:cubicBezTo>
                <a:lnTo>
                  <a:pt x="11152846" y="6388341"/>
                </a:lnTo>
                <a:lnTo>
                  <a:pt x="11167920" y="6388341"/>
                </a:lnTo>
                <a:lnTo>
                  <a:pt x="11167920" y="6350928"/>
                </a:lnTo>
                <a:cubicBezTo>
                  <a:pt x="11169328" y="6351088"/>
                  <a:pt x="11170619" y="6351088"/>
                  <a:pt x="11172178" y="6351088"/>
                </a:cubicBezTo>
                <a:cubicBezTo>
                  <a:pt x="11180295" y="6351088"/>
                  <a:pt x="11189533" y="6347801"/>
                  <a:pt x="11195226" y="6341120"/>
                </a:cubicBezTo>
                <a:cubicBezTo>
                  <a:pt x="11199654" y="6336024"/>
                  <a:pt x="11202344" y="6329468"/>
                  <a:pt x="11202344" y="6319794"/>
                </a:cubicBezTo>
                <a:cubicBezTo>
                  <a:pt x="11202344" y="6311554"/>
                  <a:pt x="11199770" y="6304160"/>
                  <a:pt x="11194665" y="6299323"/>
                </a:cubicBezTo>
                <a:cubicBezTo>
                  <a:pt x="11188990" y="6293907"/>
                  <a:pt x="11180731" y="6292063"/>
                  <a:pt x="11170619" y="6292063"/>
                </a:cubicBezTo>
                <a:close/>
                <a:moveTo>
                  <a:pt x="11323566" y="6289943"/>
                </a:moveTo>
                <a:lnTo>
                  <a:pt x="11323566" y="6388350"/>
                </a:lnTo>
                <a:lnTo>
                  <a:pt x="11338791" y="6388350"/>
                </a:lnTo>
                <a:lnTo>
                  <a:pt x="11338791" y="6289943"/>
                </a:lnTo>
                <a:close/>
                <a:moveTo>
                  <a:pt x="11065877" y="6171262"/>
                </a:moveTo>
                <a:lnTo>
                  <a:pt x="11065877" y="6171271"/>
                </a:lnTo>
                <a:lnTo>
                  <a:pt x="11065877" y="6208534"/>
                </a:lnTo>
                <a:cubicBezTo>
                  <a:pt x="11088381" y="6214261"/>
                  <a:pt x="11173799" y="6226483"/>
                  <a:pt x="11211457" y="6226777"/>
                </a:cubicBezTo>
                <a:lnTo>
                  <a:pt x="11211457" y="6184054"/>
                </a:lnTo>
                <a:cubicBezTo>
                  <a:pt x="11153968" y="6182228"/>
                  <a:pt x="11095259" y="6175992"/>
                  <a:pt x="11065877" y="6171262"/>
                </a:cubicBezTo>
                <a:close/>
                <a:moveTo>
                  <a:pt x="11095909" y="6106795"/>
                </a:moveTo>
                <a:lnTo>
                  <a:pt x="11095909" y="6140797"/>
                </a:lnTo>
                <a:cubicBezTo>
                  <a:pt x="11131883" y="6147790"/>
                  <a:pt x="11176695" y="6152128"/>
                  <a:pt x="11211466" y="6153313"/>
                </a:cubicBezTo>
                <a:lnTo>
                  <a:pt x="11211466" y="6114732"/>
                </a:lnTo>
                <a:cubicBezTo>
                  <a:pt x="11169862" y="6114029"/>
                  <a:pt x="11133986" y="6112051"/>
                  <a:pt x="11095909" y="6106795"/>
                </a:cubicBezTo>
                <a:close/>
                <a:moveTo>
                  <a:pt x="11115785" y="6051735"/>
                </a:moveTo>
                <a:lnTo>
                  <a:pt x="11115785" y="6083875"/>
                </a:lnTo>
                <a:cubicBezTo>
                  <a:pt x="11142806" y="6089282"/>
                  <a:pt x="11187252" y="6091794"/>
                  <a:pt x="11211466" y="6092676"/>
                </a:cubicBezTo>
                <a:lnTo>
                  <a:pt x="11211466" y="6056857"/>
                </a:lnTo>
                <a:cubicBezTo>
                  <a:pt x="11197025" y="6057365"/>
                  <a:pt x="11133808" y="6053739"/>
                  <a:pt x="11115785" y="6051735"/>
                </a:cubicBezTo>
                <a:close/>
                <a:moveTo>
                  <a:pt x="10710724" y="6001556"/>
                </a:moveTo>
                <a:lnTo>
                  <a:pt x="10710724" y="6025251"/>
                </a:lnTo>
                <a:cubicBezTo>
                  <a:pt x="10787474" y="6124798"/>
                  <a:pt x="10945945" y="6183395"/>
                  <a:pt x="11044477" y="6204159"/>
                </a:cubicBezTo>
                <a:lnTo>
                  <a:pt x="11044477" y="6167815"/>
                </a:lnTo>
                <a:cubicBezTo>
                  <a:pt x="10940947" y="6150293"/>
                  <a:pt x="10783652" y="6099571"/>
                  <a:pt x="10710724" y="6001556"/>
                </a:cubicBezTo>
                <a:close/>
                <a:moveTo>
                  <a:pt x="11134378" y="5998589"/>
                </a:moveTo>
                <a:lnTo>
                  <a:pt x="11134378" y="6027425"/>
                </a:lnTo>
                <a:cubicBezTo>
                  <a:pt x="11162762" y="6031415"/>
                  <a:pt x="11187368" y="6032698"/>
                  <a:pt x="11211467" y="6032698"/>
                </a:cubicBezTo>
                <a:lnTo>
                  <a:pt x="11211467" y="6000870"/>
                </a:lnTo>
                <a:cubicBezTo>
                  <a:pt x="11185497" y="6001021"/>
                  <a:pt x="11145915" y="5999667"/>
                  <a:pt x="11134378" y="5998589"/>
                </a:cubicBezTo>
                <a:close/>
                <a:moveTo>
                  <a:pt x="10797746" y="5987160"/>
                </a:moveTo>
                <a:lnTo>
                  <a:pt x="10797746" y="6008379"/>
                </a:lnTo>
                <a:cubicBezTo>
                  <a:pt x="10878647" y="6088952"/>
                  <a:pt x="11012860" y="6126107"/>
                  <a:pt x="11076255" y="6137571"/>
                </a:cubicBezTo>
                <a:lnTo>
                  <a:pt x="11076255" y="6104674"/>
                </a:lnTo>
                <a:cubicBezTo>
                  <a:pt x="10976244" y="6090537"/>
                  <a:pt x="10866033" y="6054104"/>
                  <a:pt x="10797746" y="5987160"/>
                </a:cubicBezTo>
                <a:close/>
                <a:moveTo>
                  <a:pt x="10876055" y="5965514"/>
                </a:moveTo>
                <a:lnTo>
                  <a:pt x="10876055" y="5985450"/>
                </a:lnTo>
                <a:cubicBezTo>
                  <a:pt x="10937001" y="6040404"/>
                  <a:pt x="11037270" y="6070325"/>
                  <a:pt x="11097850" y="6080774"/>
                </a:cubicBezTo>
                <a:lnTo>
                  <a:pt x="11097850" y="6049721"/>
                </a:lnTo>
                <a:cubicBezTo>
                  <a:pt x="11042036" y="6043468"/>
                  <a:pt x="10941179" y="6021830"/>
                  <a:pt x="10876055" y="5965514"/>
                </a:cubicBezTo>
                <a:close/>
                <a:moveTo>
                  <a:pt x="11211457" y="5950059"/>
                </a:moveTo>
                <a:cubicBezTo>
                  <a:pt x="11192125" y="5951360"/>
                  <a:pt x="11156285" y="5951600"/>
                  <a:pt x="11148962" y="5950567"/>
                </a:cubicBezTo>
                <a:lnTo>
                  <a:pt x="11148828" y="5976578"/>
                </a:lnTo>
                <a:cubicBezTo>
                  <a:pt x="11174307" y="5978698"/>
                  <a:pt x="11198334" y="5979340"/>
                  <a:pt x="11211457" y="5979322"/>
                </a:cubicBezTo>
                <a:close/>
                <a:moveTo>
                  <a:pt x="10955158" y="5944019"/>
                </a:moveTo>
                <a:lnTo>
                  <a:pt x="10955158" y="5962592"/>
                </a:lnTo>
                <a:cubicBezTo>
                  <a:pt x="11003979" y="5999418"/>
                  <a:pt x="11081192" y="6019826"/>
                  <a:pt x="11118003" y="6024957"/>
                </a:cubicBezTo>
                <a:lnTo>
                  <a:pt x="11118003" y="6024948"/>
                </a:lnTo>
                <a:lnTo>
                  <a:pt x="11118003" y="5997093"/>
                </a:lnTo>
                <a:cubicBezTo>
                  <a:pt x="11071365" y="5992969"/>
                  <a:pt x="10999676" y="5976694"/>
                  <a:pt x="10955158" y="5944019"/>
                </a:cubicBezTo>
                <a:close/>
                <a:moveTo>
                  <a:pt x="11029841" y="5921054"/>
                </a:moveTo>
                <a:lnTo>
                  <a:pt x="11029841" y="5939503"/>
                </a:lnTo>
                <a:cubicBezTo>
                  <a:pt x="11060265" y="5956339"/>
                  <a:pt x="11090876" y="5966984"/>
                  <a:pt x="11134422" y="5974787"/>
                </a:cubicBezTo>
                <a:lnTo>
                  <a:pt x="11134110" y="5949774"/>
                </a:lnTo>
                <a:cubicBezTo>
                  <a:pt x="11104515" y="5947983"/>
                  <a:pt x="11063837" y="5939538"/>
                  <a:pt x="11029841" y="5921054"/>
                </a:cubicBezTo>
                <a:close/>
                <a:moveTo>
                  <a:pt x="11227584" y="5905494"/>
                </a:moveTo>
                <a:lnTo>
                  <a:pt x="11227584" y="6235297"/>
                </a:lnTo>
                <a:lnTo>
                  <a:pt x="11716140" y="6235297"/>
                </a:lnTo>
                <a:lnTo>
                  <a:pt x="11716140" y="5905494"/>
                </a:lnTo>
                <a:close/>
                <a:moveTo>
                  <a:pt x="10995665" y="5831182"/>
                </a:moveTo>
                <a:cubicBezTo>
                  <a:pt x="10950872" y="5881512"/>
                  <a:pt x="11006917" y="5923424"/>
                  <a:pt x="11012886" y="5927602"/>
                </a:cubicBezTo>
                <a:lnTo>
                  <a:pt x="11012886" y="5910392"/>
                </a:lnTo>
                <a:cubicBezTo>
                  <a:pt x="10981554" y="5886715"/>
                  <a:pt x="10985233" y="5857853"/>
                  <a:pt x="10995665" y="5843849"/>
                </a:cubicBezTo>
                <a:close/>
                <a:moveTo>
                  <a:pt x="11323549" y="5831110"/>
                </a:moveTo>
                <a:lnTo>
                  <a:pt x="11323549" y="5862733"/>
                </a:lnTo>
                <a:cubicBezTo>
                  <a:pt x="11332209" y="5876755"/>
                  <a:pt x="11331006" y="5887818"/>
                  <a:pt x="11331006" y="5887818"/>
                </a:cubicBezTo>
                <a:lnTo>
                  <a:pt x="11331006" y="5887809"/>
                </a:lnTo>
                <a:lnTo>
                  <a:pt x="11353661" y="5887809"/>
                </a:lnTo>
                <a:cubicBezTo>
                  <a:pt x="11354347" y="5854627"/>
                  <a:pt x="11327416" y="5834085"/>
                  <a:pt x="11323549" y="5831110"/>
                </a:cubicBezTo>
                <a:close/>
                <a:moveTo>
                  <a:pt x="11387381" y="5821017"/>
                </a:moveTo>
                <a:lnTo>
                  <a:pt x="11387381" y="5849558"/>
                </a:lnTo>
                <a:cubicBezTo>
                  <a:pt x="11398767" y="5861478"/>
                  <a:pt x="11405600" y="5870804"/>
                  <a:pt x="11411016" y="5887943"/>
                </a:cubicBezTo>
                <a:lnTo>
                  <a:pt x="11434999" y="5887943"/>
                </a:lnTo>
                <a:cubicBezTo>
                  <a:pt x="11428594" y="5861736"/>
                  <a:pt x="11413351" y="5840321"/>
                  <a:pt x="11387381" y="5821017"/>
                </a:cubicBezTo>
                <a:close/>
                <a:moveTo>
                  <a:pt x="10931976" y="5818363"/>
                </a:moveTo>
                <a:cubicBezTo>
                  <a:pt x="10882951" y="5862885"/>
                  <a:pt x="10900911" y="5916761"/>
                  <a:pt x="10938257" y="5948651"/>
                </a:cubicBezTo>
                <a:lnTo>
                  <a:pt x="10938257" y="5948642"/>
                </a:lnTo>
                <a:lnTo>
                  <a:pt x="10938257" y="5930256"/>
                </a:lnTo>
                <a:cubicBezTo>
                  <a:pt x="10898755" y="5892692"/>
                  <a:pt x="10906461" y="5854485"/>
                  <a:pt x="10931976" y="5829863"/>
                </a:cubicBezTo>
                <a:close/>
                <a:moveTo>
                  <a:pt x="11451489" y="5806444"/>
                </a:moveTo>
                <a:cubicBezTo>
                  <a:pt x="11451489" y="5806444"/>
                  <a:pt x="11451427" y="5833810"/>
                  <a:pt x="11451427" y="5833810"/>
                </a:cubicBezTo>
                <a:cubicBezTo>
                  <a:pt x="11468283" y="5847180"/>
                  <a:pt x="11484559" y="5864783"/>
                  <a:pt x="11495410" y="5887952"/>
                </a:cubicBezTo>
                <a:lnTo>
                  <a:pt x="11520872" y="5887952"/>
                </a:lnTo>
                <a:cubicBezTo>
                  <a:pt x="11512168" y="5859117"/>
                  <a:pt x="11479579" y="5824171"/>
                  <a:pt x="11451489" y="5806453"/>
                </a:cubicBezTo>
                <a:close/>
                <a:moveTo>
                  <a:pt x="10875066" y="5800930"/>
                </a:moveTo>
                <a:cubicBezTo>
                  <a:pt x="10849355" y="5820323"/>
                  <a:pt x="10786308" y="5885690"/>
                  <a:pt x="10859289" y="5968436"/>
                </a:cubicBezTo>
                <a:lnTo>
                  <a:pt x="10859289" y="5948367"/>
                </a:lnTo>
                <a:cubicBezTo>
                  <a:pt x="10843066" y="5930239"/>
                  <a:pt x="10803911" y="5871499"/>
                  <a:pt x="10875066" y="5812030"/>
                </a:cubicBezTo>
                <a:close/>
                <a:moveTo>
                  <a:pt x="11240509" y="5792512"/>
                </a:moveTo>
                <a:lnTo>
                  <a:pt x="11240509" y="5811023"/>
                </a:lnTo>
                <a:cubicBezTo>
                  <a:pt x="11267164" y="5817571"/>
                  <a:pt x="11300376" y="5836847"/>
                  <a:pt x="11311628" y="5848561"/>
                </a:cubicBezTo>
                <a:lnTo>
                  <a:pt x="11311628" y="5822265"/>
                </a:lnTo>
                <a:cubicBezTo>
                  <a:pt x="11302051" y="5814070"/>
                  <a:pt x="11263815" y="5797661"/>
                  <a:pt x="11240509" y="5792512"/>
                </a:cubicBezTo>
                <a:close/>
                <a:moveTo>
                  <a:pt x="11521869" y="5791220"/>
                </a:moveTo>
                <a:lnTo>
                  <a:pt x="11521869" y="5818229"/>
                </a:lnTo>
                <a:cubicBezTo>
                  <a:pt x="11555839" y="5843403"/>
                  <a:pt x="11568400" y="5861389"/>
                  <a:pt x="11584846" y="5887952"/>
                </a:cubicBezTo>
                <a:lnTo>
                  <a:pt x="11611519" y="5887952"/>
                </a:lnTo>
                <a:cubicBezTo>
                  <a:pt x="11592338" y="5842032"/>
                  <a:pt x="11544311" y="5805224"/>
                  <a:pt x="11521869" y="5791220"/>
                </a:cubicBezTo>
                <a:close/>
                <a:moveTo>
                  <a:pt x="11108346" y="5784887"/>
                </a:moveTo>
                <a:cubicBezTo>
                  <a:pt x="11059650" y="5789983"/>
                  <a:pt x="11026242" y="5806712"/>
                  <a:pt x="11006918" y="5820983"/>
                </a:cubicBezTo>
                <a:lnTo>
                  <a:pt x="11006918" y="5832171"/>
                </a:lnTo>
                <a:cubicBezTo>
                  <a:pt x="11034509" y="5809901"/>
                  <a:pt x="11072737" y="5800681"/>
                  <a:pt x="11108346" y="5797893"/>
                </a:cubicBezTo>
                <a:close/>
                <a:moveTo>
                  <a:pt x="11172840" y="5782916"/>
                </a:moveTo>
                <a:cubicBezTo>
                  <a:pt x="11155494" y="5781843"/>
                  <a:pt x="11138894" y="5781716"/>
                  <a:pt x="11128756" y="5783034"/>
                </a:cubicBezTo>
                <a:lnTo>
                  <a:pt x="11128756" y="5796655"/>
                </a:lnTo>
                <a:cubicBezTo>
                  <a:pt x="11159189" y="5795069"/>
                  <a:pt x="11204018" y="5800725"/>
                  <a:pt x="11221399" y="5805856"/>
                </a:cubicBezTo>
                <a:lnTo>
                  <a:pt x="11221399" y="5788477"/>
                </a:lnTo>
                <a:cubicBezTo>
                  <a:pt x="11208276" y="5786009"/>
                  <a:pt x="11190185" y="5783989"/>
                  <a:pt x="11172840" y="5782916"/>
                </a:cubicBezTo>
                <a:close/>
                <a:moveTo>
                  <a:pt x="10819475" y="5781466"/>
                </a:moveTo>
                <a:cubicBezTo>
                  <a:pt x="10717878" y="5854102"/>
                  <a:pt x="10743197" y="5943004"/>
                  <a:pt x="10780873" y="5987829"/>
                </a:cubicBezTo>
                <a:lnTo>
                  <a:pt x="10780873" y="5987820"/>
                </a:lnTo>
                <a:lnTo>
                  <a:pt x="10780873" y="5965960"/>
                </a:lnTo>
                <a:cubicBezTo>
                  <a:pt x="10754698" y="5930266"/>
                  <a:pt x="10729005" y="5859875"/>
                  <a:pt x="10819475" y="5792468"/>
                </a:cubicBezTo>
                <a:close/>
                <a:moveTo>
                  <a:pt x="11591225" y="5775462"/>
                </a:moveTo>
                <a:lnTo>
                  <a:pt x="11591225" y="5803095"/>
                </a:lnTo>
                <a:cubicBezTo>
                  <a:pt x="11620856" y="5823904"/>
                  <a:pt x="11652625" y="5854930"/>
                  <a:pt x="11671378" y="5887952"/>
                </a:cubicBezTo>
                <a:lnTo>
                  <a:pt x="11671387" y="5887952"/>
                </a:lnTo>
                <a:lnTo>
                  <a:pt x="11700555" y="5887952"/>
                </a:lnTo>
                <a:cubicBezTo>
                  <a:pt x="11668216" y="5832928"/>
                  <a:pt x="11631208" y="5801465"/>
                  <a:pt x="11591225" y="5775462"/>
                </a:cubicBezTo>
                <a:close/>
                <a:moveTo>
                  <a:pt x="11263815" y="5768157"/>
                </a:moveTo>
                <a:lnTo>
                  <a:pt x="11263815" y="5786606"/>
                </a:lnTo>
                <a:cubicBezTo>
                  <a:pt x="11305571" y="5796725"/>
                  <a:pt x="11349946" y="5818363"/>
                  <a:pt x="11372779" y="5836677"/>
                </a:cubicBezTo>
                <a:lnTo>
                  <a:pt x="11372779" y="5836668"/>
                </a:lnTo>
                <a:lnTo>
                  <a:pt x="11372779" y="5810951"/>
                </a:lnTo>
                <a:cubicBezTo>
                  <a:pt x="11350774" y="5796725"/>
                  <a:pt x="11307272" y="5777226"/>
                  <a:pt x="11263815" y="5768157"/>
                </a:cubicBezTo>
                <a:close/>
                <a:moveTo>
                  <a:pt x="10766761" y="5759178"/>
                </a:moveTo>
                <a:cubicBezTo>
                  <a:pt x="10741041" y="5775765"/>
                  <a:pt x="10619257" y="5867188"/>
                  <a:pt x="10694074" y="5999115"/>
                </a:cubicBezTo>
                <a:lnTo>
                  <a:pt x="10694074" y="5972507"/>
                </a:lnTo>
                <a:cubicBezTo>
                  <a:pt x="10647285" y="5875249"/>
                  <a:pt x="10718609" y="5804671"/>
                  <a:pt x="10766761" y="5770456"/>
                </a:cubicBezTo>
                <a:close/>
                <a:moveTo>
                  <a:pt x="11096167" y="5758341"/>
                </a:moveTo>
                <a:cubicBezTo>
                  <a:pt x="11040709" y="5761958"/>
                  <a:pt x="10976993" y="5783212"/>
                  <a:pt x="10945188" y="5807522"/>
                </a:cubicBezTo>
                <a:lnTo>
                  <a:pt x="10945188" y="5818363"/>
                </a:lnTo>
                <a:cubicBezTo>
                  <a:pt x="10987674" y="5786758"/>
                  <a:pt x="11051382" y="5774010"/>
                  <a:pt x="11096167" y="5771587"/>
                </a:cubicBezTo>
                <a:close/>
                <a:moveTo>
                  <a:pt x="11116569" y="5756667"/>
                </a:moveTo>
                <a:lnTo>
                  <a:pt x="11116569" y="5770465"/>
                </a:lnTo>
                <a:cubicBezTo>
                  <a:pt x="11164089" y="5768710"/>
                  <a:pt x="11211101" y="5774785"/>
                  <a:pt x="11244705" y="5782125"/>
                </a:cubicBezTo>
                <a:lnTo>
                  <a:pt x="11244705" y="5764390"/>
                </a:lnTo>
                <a:cubicBezTo>
                  <a:pt x="11213364" y="5758038"/>
                  <a:pt x="11152579" y="5753308"/>
                  <a:pt x="11116569" y="5756667"/>
                </a:cubicBezTo>
                <a:close/>
                <a:moveTo>
                  <a:pt x="11289517" y="5742164"/>
                </a:moveTo>
                <a:lnTo>
                  <a:pt x="11289517" y="5760577"/>
                </a:lnTo>
                <a:cubicBezTo>
                  <a:pt x="11351113" y="5775453"/>
                  <a:pt x="11397858" y="5796681"/>
                  <a:pt x="11434420" y="5821062"/>
                </a:cubicBezTo>
                <a:lnTo>
                  <a:pt x="11434420" y="5795612"/>
                </a:lnTo>
                <a:cubicBezTo>
                  <a:pt x="11408023" y="5778963"/>
                  <a:pt x="11353670" y="5755704"/>
                  <a:pt x="11289517" y="5742164"/>
                </a:cubicBezTo>
                <a:close/>
                <a:moveTo>
                  <a:pt x="11078786" y="5731029"/>
                </a:moveTo>
                <a:cubicBezTo>
                  <a:pt x="11031409" y="5735109"/>
                  <a:pt x="10946685" y="5751981"/>
                  <a:pt x="10890488" y="5790018"/>
                </a:cubicBezTo>
                <a:lnTo>
                  <a:pt x="10890488" y="5800930"/>
                </a:lnTo>
                <a:cubicBezTo>
                  <a:pt x="10945189" y="5763686"/>
                  <a:pt x="11029841" y="5747162"/>
                  <a:pt x="11078786" y="5744507"/>
                </a:cubicBezTo>
                <a:close/>
                <a:moveTo>
                  <a:pt x="11193966" y="5729050"/>
                </a:moveTo>
                <a:cubicBezTo>
                  <a:pt x="11164060" y="5726929"/>
                  <a:pt x="11131108" y="5726432"/>
                  <a:pt x="11099241" y="5729345"/>
                </a:cubicBezTo>
                <a:lnTo>
                  <a:pt x="11099241" y="5743215"/>
                </a:lnTo>
                <a:cubicBezTo>
                  <a:pt x="11152810" y="5739483"/>
                  <a:pt x="11228411" y="5746449"/>
                  <a:pt x="11270416" y="5756007"/>
                </a:cubicBezTo>
                <a:lnTo>
                  <a:pt x="11270416" y="5738503"/>
                </a:lnTo>
                <a:cubicBezTo>
                  <a:pt x="11250732" y="5734917"/>
                  <a:pt x="11223872" y="5731171"/>
                  <a:pt x="11193966" y="5729050"/>
                </a:cubicBezTo>
                <a:close/>
                <a:moveTo>
                  <a:pt x="11316912" y="5713061"/>
                </a:moveTo>
                <a:lnTo>
                  <a:pt x="11316912" y="5731412"/>
                </a:lnTo>
                <a:cubicBezTo>
                  <a:pt x="11384798" y="5745032"/>
                  <a:pt x="11465664" y="5778580"/>
                  <a:pt x="11503197" y="5805223"/>
                </a:cubicBezTo>
                <a:lnTo>
                  <a:pt x="11503197" y="5779764"/>
                </a:lnTo>
                <a:cubicBezTo>
                  <a:pt x="11452702" y="5749896"/>
                  <a:pt x="11377020" y="5723653"/>
                  <a:pt x="11316912" y="5713061"/>
                </a:cubicBezTo>
                <a:close/>
                <a:moveTo>
                  <a:pt x="11063668" y="5700875"/>
                </a:moveTo>
                <a:cubicBezTo>
                  <a:pt x="10996397" y="5706701"/>
                  <a:pt x="10897873" y="5729613"/>
                  <a:pt x="10835235" y="5770759"/>
                </a:cubicBezTo>
                <a:lnTo>
                  <a:pt x="10835235" y="5781457"/>
                </a:lnTo>
                <a:cubicBezTo>
                  <a:pt x="10902096" y="5738904"/>
                  <a:pt x="10993698" y="5720607"/>
                  <a:pt x="11063668" y="5714406"/>
                </a:cubicBezTo>
                <a:close/>
                <a:moveTo>
                  <a:pt x="11200457" y="5697994"/>
                </a:moveTo>
                <a:cubicBezTo>
                  <a:pt x="11162124" y="5695695"/>
                  <a:pt x="11120623" y="5695464"/>
                  <a:pt x="11084087" y="5699049"/>
                </a:cubicBezTo>
                <a:lnTo>
                  <a:pt x="11084087" y="5712937"/>
                </a:lnTo>
                <a:cubicBezTo>
                  <a:pt x="11148685" y="5707940"/>
                  <a:pt x="11240580" y="5715226"/>
                  <a:pt x="11297811" y="5727314"/>
                </a:cubicBezTo>
                <a:lnTo>
                  <a:pt x="11297811" y="5727305"/>
                </a:lnTo>
                <a:lnTo>
                  <a:pt x="11297811" y="5709338"/>
                </a:lnTo>
                <a:cubicBezTo>
                  <a:pt x="11273953" y="5704657"/>
                  <a:pt x="11238790" y="5700292"/>
                  <a:pt x="11200457" y="5697994"/>
                </a:cubicBezTo>
                <a:close/>
                <a:moveTo>
                  <a:pt x="11346462" y="5680886"/>
                </a:moveTo>
                <a:lnTo>
                  <a:pt x="11346462" y="5700047"/>
                </a:lnTo>
                <a:cubicBezTo>
                  <a:pt x="11423123" y="5715975"/>
                  <a:pt x="11520871" y="5754012"/>
                  <a:pt x="11570868" y="5789145"/>
                </a:cubicBezTo>
                <a:lnTo>
                  <a:pt x="11570868" y="5762778"/>
                </a:lnTo>
                <a:cubicBezTo>
                  <a:pt x="11529968" y="5737755"/>
                  <a:pt x="11447222" y="5700297"/>
                  <a:pt x="11346462" y="5680886"/>
                </a:cubicBezTo>
                <a:close/>
                <a:moveTo>
                  <a:pt x="11043908" y="5667274"/>
                </a:moveTo>
                <a:cubicBezTo>
                  <a:pt x="10956271" y="5676218"/>
                  <a:pt x="10847476" y="5706523"/>
                  <a:pt x="10783893" y="5748061"/>
                </a:cubicBezTo>
                <a:lnTo>
                  <a:pt x="10783893" y="5759169"/>
                </a:lnTo>
                <a:cubicBezTo>
                  <a:pt x="10863770" y="5710193"/>
                  <a:pt x="10969768" y="5688297"/>
                  <a:pt x="11043908" y="5681287"/>
                </a:cubicBezTo>
                <a:close/>
                <a:moveTo>
                  <a:pt x="11141346" y="5661280"/>
                </a:moveTo>
                <a:cubicBezTo>
                  <a:pt x="11115656" y="5661412"/>
                  <a:pt x="11089554" y="5662589"/>
                  <a:pt x="11064309" y="5665217"/>
                </a:cubicBezTo>
                <a:lnTo>
                  <a:pt x="11064309" y="5679559"/>
                </a:lnTo>
                <a:cubicBezTo>
                  <a:pt x="11148748" y="5672129"/>
                  <a:pt x="11255316" y="5681197"/>
                  <a:pt x="11327148" y="5695931"/>
                </a:cubicBezTo>
                <a:lnTo>
                  <a:pt x="11327148" y="5677269"/>
                </a:lnTo>
                <a:cubicBezTo>
                  <a:pt x="11291768" y="5669880"/>
                  <a:pt x="11218414" y="5660882"/>
                  <a:pt x="11141346" y="5661280"/>
                </a:cubicBezTo>
                <a:close/>
                <a:moveTo>
                  <a:pt x="0" y="0"/>
                </a:moveTo>
                <a:lnTo>
                  <a:pt x="12191990" y="0"/>
                </a:lnTo>
                <a:lnTo>
                  <a:pt x="12191990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-GB" dirty="0"/>
              <a:t>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29D3040-770A-9F76-3241-6E317B92FE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98" name="Text Placeholder 3">
            <a:extLst>
              <a:ext uri="{FF2B5EF4-FFF2-40B4-BE49-F238E27FC236}">
                <a16:creationId xmlns:a16="http://schemas.microsoft.com/office/drawing/2014/main" id="{F49FC4E7-E557-A809-1015-73531F085EB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5616575" cy="4411747"/>
          </a:xfrm>
        </p:spPr>
        <p:txBody>
          <a:bodyPr/>
          <a:lstStyle>
            <a:lvl1pPr>
              <a:lnSpc>
                <a:spcPts val="5000"/>
              </a:lnSpc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Add title across one or more lines</a:t>
            </a:r>
          </a:p>
        </p:txBody>
      </p:sp>
    </p:spTree>
    <p:extLst>
      <p:ext uri="{BB962C8B-B14F-4D97-AF65-F5344CB8AC3E}">
        <p14:creationId xmlns:p14="http://schemas.microsoft.com/office/powerpoint/2010/main" val="205174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3     ">
    <p:bg>
      <p:bgPr>
        <a:solidFill>
          <a:srgbClr val="003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2200021"/>
            <a:ext cx="6462713" cy="1655762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B20D8-4185-BBFD-2847-455870BDA1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096242"/>
            <a:ext cx="6462713" cy="151580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C35A9-92A5-24D4-5111-F94BD5C45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554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B947F1-4C24-CCE9-D2C2-886F62D4AC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2384" y="5645963"/>
            <a:ext cx="1151065" cy="783334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93B5322-839A-5532-124B-5C37F1F3E38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48514" y="6"/>
            <a:ext cx="5043487" cy="6857994"/>
          </a:xfrm>
          <a:custGeom>
            <a:avLst/>
            <a:gdLst>
              <a:gd name="connsiteX0" fmla="*/ 4271788 w 5043487"/>
              <a:gd name="connsiteY0" fmla="*/ 6353635 h 6857994"/>
              <a:gd name="connsiteX1" fmla="*/ 4271788 w 5043487"/>
              <a:gd name="connsiteY1" fmla="*/ 6353644 h 6857994"/>
              <a:gd name="connsiteX2" fmla="*/ 4271788 w 5043487"/>
              <a:gd name="connsiteY2" fmla="*/ 6366605 h 6857994"/>
              <a:gd name="connsiteX3" fmla="*/ 4271360 w 5043487"/>
              <a:gd name="connsiteY3" fmla="*/ 6370151 h 6857994"/>
              <a:gd name="connsiteX4" fmla="*/ 4262683 w 5043487"/>
              <a:gd name="connsiteY4" fmla="*/ 6378115 h 6857994"/>
              <a:gd name="connsiteX5" fmla="*/ 4255155 w 5043487"/>
              <a:gd name="connsiteY5" fmla="*/ 6367443 h 6857994"/>
              <a:gd name="connsiteX6" fmla="*/ 4271788 w 5043487"/>
              <a:gd name="connsiteY6" fmla="*/ 6353635 h 6857994"/>
              <a:gd name="connsiteX7" fmla="*/ 4095854 w 5043487"/>
              <a:gd name="connsiteY7" fmla="*/ 6353635 h 6857994"/>
              <a:gd name="connsiteX8" fmla="*/ 4095845 w 5043487"/>
              <a:gd name="connsiteY8" fmla="*/ 6353644 h 6857994"/>
              <a:gd name="connsiteX9" fmla="*/ 4095845 w 5043487"/>
              <a:gd name="connsiteY9" fmla="*/ 6366605 h 6857994"/>
              <a:gd name="connsiteX10" fmla="*/ 4095409 w 5043487"/>
              <a:gd name="connsiteY10" fmla="*/ 6370151 h 6857994"/>
              <a:gd name="connsiteX11" fmla="*/ 4086732 w 5043487"/>
              <a:gd name="connsiteY11" fmla="*/ 6378115 h 6857994"/>
              <a:gd name="connsiteX12" fmla="*/ 4079195 w 5043487"/>
              <a:gd name="connsiteY12" fmla="*/ 6367443 h 6857994"/>
              <a:gd name="connsiteX13" fmla="*/ 4095854 w 5043487"/>
              <a:gd name="connsiteY13" fmla="*/ 6353635 h 6857994"/>
              <a:gd name="connsiteX14" fmla="*/ 3875806 w 5043487"/>
              <a:gd name="connsiteY14" fmla="*/ 6353635 h 6857994"/>
              <a:gd name="connsiteX15" fmla="*/ 3875797 w 5043487"/>
              <a:gd name="connsiteY15" fmla="*/ 6353644 h 6857994"/>
              <a:gd name="connsiteX16" fmla="*/ 3875797 w 5043487"/>
              <a:gd name="connsiteY16" fmla="*/ 6366605 h 6857994"/>
              <a:gd name="connsiteX17" fmla="*/ 3875369 w 5043487"/>
              <a:gd name="connsiteY17" fmla="*/ 6370151 h 6857994"/>
              <a:gd name="connsiteX18" fmla="*/ 3866701 w 5043487"/>
              <a:gd name="connsiteY18" fmla="*/ 6378115 h 6857994"/>
              <a:gd name="connsiteX19" fmla="*/ 3859155 w 5043487"/>
              <a:gd name="connsiteY19" fmla="*/ 6367443 h 6857994"/>
              <a:gd name="connsiteX20" fmla="*/ 3875806 w 5043487"/>
              <a:gd name="connsiteY20" fmla="*/ 6353635 h 6857994"/>
              <a:gd name="connsiteX21" fmla="*/ 3744408 w 5043487"/>
              <a:gd name="connsiteY21" fmla="*/ 6330751 h 6857994"/>
              <a:gd name="connsiteX22" fmla="*/ 3754645 w 5043487"/>
              <a:gd name="connsiteY22" fmla="*/ 6353787 h 6857994"/>
              <a:gd name="connsiteX23" fmla="*/ 3744408 w 5043487"/>
              <a:gd name="connsiteY23" fmla="*/ 6376966 h 6857994"/>
              <a:gd name="connsiteX24" fmla="*/ 3736444 w 5043487"/>
              <a:gd name="connsiteY24" fmla="*/ 6368850 h 6857994"/>
              <a:gd name="connsiteX25" fmla="*/ 3735731 w 5043487"/>
              <a:gd name="connsiteY25" fmla="*/ 6363025 h 6857994"/>
              <a:gd name="connsiteX26" fmla="*/ 3735722 w 5043487"/>
              <a:gd name="connsiteY26" fmla="*/ 6363034 h 6857994"/>
              <a:gd name="connsiteX27" fmla="*/ 3735722 w 5043487"/>
              <a:gd name="connsiteY27" fmla="*/ 6344826 h 6857994"/>
              <a:gd name="connsiteX28" fmla="*/ 3736292 w 5043487"/>
              <a:gd name="connsiteY28" fmla="*/ 6339721 h 6857994"/>
              <a:gd name="connsiteX29" fmla="*/ 3744408 w 5043487"/>
              <a:gd name="connsiteY29" fmla="*/ 6330751 h 6857994"/>
              <a:gd name="connsiteX30" fmla="*/ 3679124 w 5043487"/>
              <a:gd name="connsiteY30" fmla="*/ 6329602 h 6857994"/>
              <a:gd name="connsiteX31" fmla="*/ 3688648 w 5043487"/>
              <a:gd name="connsiteY31" fmla="*/ 6353626 h 6857994"/>
              <a:gd name="connsiteX32" fmla="*/ 3679400 w 5043487"/>
              <a:gd name="connsiteY32" fmla="*/ 6377803 h 6857994"/>
              <a:gd name="connsiteX33" fmla="*/ 3679266 w 5043487"/>
              <a:gd name="connsiteY33" fmla="*/ 6377803 h 6857994"/>
              <a:gd name="connsiteX34" fmla="*/ 3669306 w 5043487"/>
              <a:gd name="connsiteY34" fmla="*/ 6353626 h 6857994"/>
              <a:gd name="connsiteX35" fmla="*/ 3679124 w 5043487"/>
              <a:gd name="connsiteY35" fmla="*/ 6329602 h 6857994"/>
              <a:gd name="connsiteX36" fmla="*/ 4426330 w 5043487"/>
              <a:gd name="connsiteY36" fmla="*/ 6329317 h 6857994"/>
              <a:gd name="connsiteX37" fmla="*/ 4435283 w 5043487"/>
              <a:gd name="connsiteY37" fmla="*/ 6346946 h 6857994"/>
              <a:gd name="connsiteX38" fmla="*/ 4416521 w 5043487"/>
              <a:gd name="connsiteY38" fmla="*/ 6346946 h 6857994"/>
              <a:gd name="connsiteX39" fmla="*/ 4426330 w 5043487"/>
              <a:gd name="connsiteY39" fmla="*/ 6329317 h 6857994"/>
              <a:gd name="connsiteX40" fmla="*/ 3808979 w 5043487"/>
              <a:gd name="connsiteY40" fmla="*/ 6329317 h 6857994"/>
              <a:gd name="connsiteX41" fmla="*/ 3817941 w 5043487"/>
              <a:gd name="connsiteY41" fmla="*/ 6346946 h 6857994"/>
              <a:gd name="connsiteX42" fmla="*/ 3817932 w 5043487"/>
              <a:gd name="connsiteY42" fmla="*/ 6346946 h 6857994"/>
              <a:gd name="connsiteX43" fmla="*/ 3799162 w 5043487"/>
              <a:gd name="connsiteY43" fmla="*/ 6346946 h 6857994"/>
              <a:gd name="connsiteX44" fmla="*/ 3808979 w 5043487"/>
              <a:gd name="connsiteY44" fmla="*/ 6329317 h 6857994"/>
              <a:gd name="connsiteX45" fmla="*/ 3545072 w 5043487"/>
              <a:gd name="connsiteY45" fmla="*/ 6319072 h 6857994"/>
              <a:gd name="connsiteX46" fmla="*/ 3545072 w 5043487"/>
              <a:gd name="connsiteY46" fmla="*/ 6361893 h 6857994"/>
              <a:gd name="connsiteX47" fmla="*/ 3562837 w 5043487"/>
              <a:gd name="connsiteY47" fmla="*/ 6389481 h 6857994"/>
              <a:gd name="connsiteX48" fmla="*/ 3578347 w 5043487"/>
              <a:gd name="connsiteY48" fmla="*/ 6381090 h 6857994"/>
              <a:gd name="connsiteX49" fmla="*/ 3578632 w 5043487"/>
              <a:gd name="connsiteY49" fmla="*/ 6381090 h 6857994"/>
              <a:gd name="connsiteX50" fmla="*/ 3579478 w 5043487"/>
              <a:gd name="connsiteY50" fmla="*/ 6388350 h 6857994"/>
              <a:gd name="connsiteX51" fmla="*/ 3592708 w 5043487"/>
              <a:gd name="connsiteY51" fmla="*/ 6388350 h 6857994"/>
              <a:gd name="connsiteX52" fmla="*/ 3592138 w 5043487"/>
              <a:gd name="connsiteY52" fmla="*/ 6368147 h 6857994"/>
              <a:gd name="connsiteX53" fmla="*/ 3592147 w 5043487"/>
              <a:gd name="connsiteY53" fmla="*/ 6368147 h 6857994"/>
              <a:gd name="connsiteX54" fmla="*/ 3592147 w 5043487"/>
              <a:gd name="connsiteY54" fmla="*/ 6319072 h 6857994"/>
              <a:gd name="connsiteX55" fmla="*/ 3576930 w 5043487"/>
              <a:gd name="connsiteY55" fmla="*/ 6319072 h 6857994"/>
              <a:gd name="connsiteX56" fmla="*/ 3576930 w 5043487"/>
              <a:gd name="connsiteY56" fmla="*/ 6364031 h 6857994"/>
              <a:gd name="connsiteX57" fmla="*/ 3576066 w 5043487"/>
              <a:gd name="connsiteY57" fmla="*/ 6369990 h 6857994"/>
              <a:gd name="connsiteX58" fmla="*/ 3568253 w 5043487"/>
              <a:gd name="connsiteY58" fmla="*/ 6376814 h 6857994"/>
              <a:gd name="connsiteX59" fmla="*/ 3560280 w 5043487"/>
              <a:gd name="connsiteY59" fmla="*/ 6360040 h 6857994"/>
              <a:gd name="connsiteX60" fmla="*/ 3560280 w 5043487"/>
              <a:gd name="connsiteY60" fmla="*/ 6319072 h 6857994"/>
              <a:gd name="connsiteX61" fmla="*/ 4210049 w 5043487"/>
              <a:gd name="connsiteY61" fmla="*/ 6319064 h 6857994"/>
              <a:gd name="connsiteX62" fmla="*/ 4210049 w 5043487"/>
              <a:gd name="connsiteY62" fmla="*/ 6388341 h 6857994"/>
              <a:gd name="connsiteX63" fmla="*/ 4225274 w 5043487"/>
              <a:gd name="connsiteY63" fmla="*/ 6388341 h 6857994"/>
              <a:gd name="connsiteX64" fmla="*/ 4225274 w 5043487"/>
              <a:gd name="connsiteY64" fmla="*/ 6319064 h 6857994"/>
              <a:gd name="connsiteX65" fmla="*/ 4495801 w 5043487"/>
              <a:gd name="connsiteY65" fmla="*/ 6317950 h 6857994"/>
              <a:gd name="connsiteX66" fmla="*/ 4479453 w 5043487"/>
              <a:gd name="connsiteY66" fmla="*/ 6327206 h 6857994"/>
              <a:gd name="connsiteX67" fmla="*/ 4479159 w 5043487"/>
              <a:gd name="connsiteY67" fmla="*/ 6327206 h 6857994"/>
              <a:gd name="connsiteX68" fmla="*/ 4478464 w 5043487"/>
              <a:gd name="connsiteY68" fmla="*/ 6319073 h 6857994"/>
              <a:gd name="connsiteX69" fmla="*/ 4465226 w 5043487"/>
              <a:gd name="connsiteY69" fmla="*/ 6319073 h 6857994"/>
              <a:gd name="connsiteX70" fmla="*/ 4465796 w 5043487"/>
              <a:gd name="connsiteY70" fmla="*/ 6338572 h 6857994"/>
              <a:gd name="connsiteX71" fmla="*/ 4465787 w 5043487"/>
              <a:gd name="connsiteY71" fmla="*/ 6338581 h 6857994"/>
              <a:gd name="connsiteX72" fmla="*/ 4465787 w 5043487"/>
              <a:gd name="connsiteY72" fmla="*/ 6388350 h 6857994"/>
              <a:gd name="connsiteX73" fmla="*/ 4481012 w 5043487"/>
              <a:gd name="connsiteY73" fmla="*/ 6388350 h 6857994"/>
              <a:gd name="connsiteX74" fmla="*/ 4481012 w 5043487"/>
              <a:gd name="connsiteY74" fmla="*/ 6345538 h 6857994"/>
              <a:gd name="connsiteX75" fmla="*/ 4481707 w 5043487"/>
              <a:gd name="connsiteY75" fmla="*/ 6339276 h 6857994"/>
              <a:gd name="connsiteX76" fmla="*/ 4490251 w 5043487"/>
              <a:gd name="connsiteY76" fmla="*/ 6330751 h 6857994"/>
              <a:gd name="connsiteX77" fmla="*/ 4498358 w 5043487"/>
              <a:gd name="connsiteY77" fmla="*/ 6344407 h 6857994"/>
              <a:gd name="connsiteX78" fmla="*/ 4498358 w 5043487"/>
              <a:gd name="connsiteY78" fmla="*/ 6388350 h 6857994"/>
              <a:gd name="connsiteX79" fmla="*/ 4513565 w 5043487"/>
              <a:gd name="connsiteY79" fmla="*/ 6388350 h 6857994"/>
              <a:gd name="connsiteX80" fmla="*/ 4513565 w 5043487"/>
              <a:gd name="connsiteY80" fmla="*/ 6342973 h 6857994"/>
              <a:gd name="connsiteX81" fmla="*/ 4495801 w 5043487"/>
              <a:gd name="connsiteY81" fmla="*/ 6317950 h 6857994"/>
              <a:gd name="connsiteX82" fmla="*/ 4158217 w 5043487"/>
              <a:gd name="connsiteY82" fmla="*/ 6317950 h 6857994"/>
              <a:gd name="connsiteX83" fmla="*/ 4144106 w 5043487"/>
              <a:gd name="connsiteY83" fmla="*/ 6329468 h 6857994"/>
              <a:gd name="connsiteX84" fmla="*/ 4143687 w 5043487"/>
              <a:gd name="connsiteY84" fmla="*/ 6329468 h 6857994"/>
              <a:gd name="connsiteX85" fmla="*/ 4142832 w 5043487"/>
              <a:gd name="connsiteY85" fmla="*/ 6319073 h 6857994"/>
              <a:gd name="connsiteX86" fmla="*/ 4129593 w 5043487"/>
              <a:gd name="connsiteY86" fmla="*/ 6319073 h 6857994"/>
              <a:gd name="connsiteX87" fmla="*/ 4130181 w 5043487"/>
              <a:gd name="connsiteY87" fmla="*/ 6338572 h 6857994"/>
              <a:gd name="connsiteX88" fmla="*/ 4130190 w 5043487"/>
              <a:gd name="connsiteY88" fmla="*/ 6338581 h 6857994"/>
              <a:gd name="connsiteX89" fmla="*/ 4130190 w 5043487"/>
              <a:gd name="connsiteY89" fmla="*/ 6388350 h 6857994"/>
              <a:gd name="connsiteX90" fmla="*/ 4145389 w 5043487"/>
              <a:gd name="connsiteY90" fmla="*/ 6388350 h 6857994"/>
              <a:gd name="connsiteX91" fmla="*/ 4145389 w 5043487"/>
              <a:gd name="connsiteY91" fmla="*/ 6351649 h 6857994"/>
              <a:gd name="connsiteX92" fmla="*/ 4145959 w 5043487"/>
              <a:gd name="connsiteY92" fmla="*/ 6345102 h 6857994"/>
              <a:gd name="connsiteX93" fmla="*/ 4158217 w 5043487"/>
              <a:gd name="connsiteY93" fmla="*/ 6333165 h 6857994"/>
              <a:gd name="connsiteX94" fmla="*/ 4161460 w 5043487"/>
              <a:gd name="connsiteY94" fmla="*/ 6333317 h 6857994"/>
              <a:gd name="connsiteX95" fmla="*/ 4161460 w 5043487"/>
              <a:gd name="connsiteY95" fmla="*/ 6318218 h 6857994"/>
              <a:gd name="connsiteX96" fmla="*/ 4158217 w 5043487"/>
              <a:gd name="connsiteY96" fmla="*/ 6317950 h 6857994"/>
              <a:gd name="connsiteX97" fmla="*/ 3940128 w 5043487"/>
              <a:gd name="connsiteY97" fmla="*/ 6317950 h 6857994"/>
              <a:gd name="connsiteX98" fmla="*/ 3923780 w 5043487"/>
              <a:gd name="connsiteY98" fmla="*/ 6327206 h 6857994"/>
              <a:gd name="connsiteX99" fmla="*/ 3923495 w 5043487"/>
              <a:gd name="connsiteY99" fmla="*/ 6327206 h 6857994"/>
              <a:gd name="connsiteX100" fmla="*/ 3922791 w 5043487"/>
              <a:gd name="connsiteY100" fmla="*/ 6319073 h 6857994"/>
              <a:gd name="connsiteX101" fmla="*/ 3909570 w 5043487"/>
              <a:gd name="connsiteY101" fmla="*/ 6319073 h 6857994"/>
              <a:gd name="connsiteX102" fmla="*/ 3910140 w 5043487"/>
              <a:gd name="connsiteY102" fmla="*/ 6338572 h 6857994"/>
              <a:gd name="connsiteX103" fmla="*/ 3910140 w 5043487"/>
              <a:gd name="connsiteY103" fmla="*/ 6338581 h 6857994"/>
              <a:gd name="connsiteX104" fmla="*/ 3910140 w 5043487"/>
              <a:gd name="connsiteY104" fmla="*/ 6388350 h 6857994"/>
              <a:gd name="connsiteX105" fmla="*/ 3925339 w 5043487"/>
              <a:gd name="connsiteY105" fmla="*/ 6388350 h 6857994"/>
              <a:gd name="connsiteX106" fmla="*/ 3925339 w 5043487"/>
              <a:gd name="connsiteY106" fmla="*/ 6345538 h 6857994"/>
              <a:gd name="connsiteX107" fmla="*/ 3926052 w 5043487"/>
              <a:gd name="connsiteY107" fmla="*/ 6339276 h 6857994"/>
              <a:gd name="connsiteX108" fmla="*/ 3934586 w 5043487"/>
              <a:gd name="connsiteY108" fmla="*/ 6330751 h 6857994"/>
              <a:gd name="connsiteX109" fmla="*/ 3942694 w 5043487"/>
              <a:gd name="connsiteY109" fmla="*/ 6344407 h 6857994"/>
              <a:gd name="connsiteX110" fmla="*/ 3942694 w 5043487"/>
              <a:gd name="connsiteY110" fmla="*/ 6388350 h 6857994"/>
              <a:gd name="connsiteX111" fmla="*/ 3957910 w 5043487"/>
              <a:gd name="connsiteY111" fmla="*/ 6388350 h 6857994"/>
              <a:gd name="connsiteX112" fmla="*/ 3957910 w 5043487"/>
              <a:gd name="connsiteY112" fmla="*/ 6342973 h 6857994"/>
              <a:gd name="connsiteX113" fmla="*/ 3940128 w 5043487"/>
              <a:gd name="connsiteY113" fmla="*/ 6317950 h 6857994"/>
              <a:gd name="connsiteX114" fmla="*/ 3639862 w 5043487"/>
              <a:gd name="connsiteY114" fmla="*/ 6317950 h 6857994"/>
              <a:gd name="connsiteX115" fmla="*/ 3625778 w 5043487"/>
              <a:gd name="connsiteY115" fmla="*/ 6329468 h 6857994"/>
              <a:gd name="connsiteX116" fmla="*/ 3625341 w 5043487"/>
              <a:gd name="connsiteY116" fmla="*/ 6329468 h 6857994"/>
              <a:gd name="connsiteX117" fmla="*/ 3624486 w 5043487"/>
              <a:gd name="connsiteY117" fmla="*/ 6319073 h 6857994"/>
              <a:gd name="connsiteX118" fmla="*/ 3611274 w 5043487"/>
              <a:gd name="connsiteY118" fmla="*/ 6319073 h 6857994"/>
              <a:gd name="connsiteX119" fmla="*/ 3611844 w 5043487"/>
              <a:gd name="connsiteY119" fmla="*/ 6338572 h 6857994"/>
              <a:gd name="connsiteX120" fmla="*/ 3611844 w 5043487"/>
              <a:gd name="connsiteY120" fmla="*/ 6338581 h 6857994"/>
              <a:gd name="connsiteX121" fmla="*/ 3611844 w 5043487"/>
              <a:gd name="connsiteY121" fmla="*/ 6388350 h 6857994"/>
              <a:gd name="connsiteX122" fmla="*/ 3627051 w 5043487"/>
              <a:gd name="connsiteY122" fmla="*/ 6388350 h 6857994"/>
              <a:gd name="connsiteX123" fmla="*/ 3627051 w 5043487"/>
              <a:gd name="connsiteY123" fmla="*/ 6351649 h 6857994"/>
              <a:gd name="connsiteX124" fmla="*/ 3627622 w 5043487"/>
              <a:gd name="connsiteY124" fmla="*/ 6345102 h 6857994"/>
              <a:gd name="connsiteX125" fmla="*/ 3639862 w 5043487"/>
              <a:gd name="connsiteY125" fmla="*/ 6333165 h 6857994"/>
              <a:gd name="connsiteX126" fmla="*/ 3643132 w 5043487"/>
              <a:gd name="connsiteY126" fmla="*/ 6333317 h 6857994"/>
              <a:gd name="connsiteX127" fmla="*/ 3643132 w 5043487"/>
              <a:gd name="connsiteY127" fmla="*/ 6318218 h 6857994"/>
              <a:gd name="connsiteX128" fmla="*/ 3639862 w 5043487"/>
              <a:gd name="connsiteY128" fmla="*/ 6317950 h 6857994"/>
              <a:gd name="connsiteX129" fmla="*/ 4427443 w 5043487"/>
              <a:gd name="connsiteY129" fmla="*/ 6317941 h 6857994"/>
              <a:gd name="connsiteX130" fmla="*/ 4401697 w 5043487"/>
              <a:gd name="connsiteY130" fmla="*/ 6354776 h 6857994"/>
              <a:gd name="connsiteX131" fmla="*/ 4429163 w 5043487"/>
              <a:gd name="connsiteY131" fmla="*/ 6389178 h 6857994"/>
              <a:gd name="connsiteX132" fmla="*/ 4446508 w 5043487"/>
              <a:gd name="connsiteY132" fmla="*/ 6385927 h 6857994"/>
              <a:gd name="connsiteX133" fmla="*/ 4444245 w 5043487"/>
              <a:gd name="connsiteY133" fmla="*/ 6375122 h 6857994"/>
              <a:gd name="connsiteX134" fmla="*/ 4431880 w 5043487"/>
              <a:gd name="connsiteY134" fmla="*/ 6377518 h 6857994"/>
              <a:gd name="connsiteX135" fmla="*/ 4416521 w 5043487"/>
              <a:gd name="connsiteY135" fmla="*/ 6357769 h 6857994"/>
              <a:gd name="connsiteX136" fmla="*/ 4448923 w 5043487"/>
              <a:gd name="connsiteY136" fmla="*/ 6357769 h 6857994"/>
              <a:gd name="connsiteX137" fmla="*/ 4449350 w 5043487"/>
              <a:gd name="connsiteY137" fmla="*/ 6349636 h 6857994"/>
              <a:gd name="connsiteX138" fmla="*/ 4427443 w 5043487"/>
              <a:gd name="connsiteY138" fmla="*/ 6317941 h 6857994"/>
              <a:gd name="connsiteX139" fmla="*/ 4264251 w 5043487"/>
              <a:gd name="connsiteY139" fmla="*/ 6317941 h 6857994"/>
              <a:gd name="connsiteX140" fmla="*/ 4245203 w 5043487"/>
              <a:gd name="connsiteY140" fmla="*/ 6322921 h 6857994"/>
              <a:gd name="connsiteX141" fmla="*/ 4248045 w 5043487"/>
              <a:gd name="connsiteY141" fmla="*/ 6333316 h 6857994"/>
              <a:gd name="connsiteX142" fmla="*/ 4260999 w 5043487"/>
              <a:gd name="connsiteY142" fmla="*/ 6329468 h 6857994"/>
              <a:gd name="connsiteX143" fmla="*/ 4271369 w 5043487"/>
              <a:gd name="connsiteY143" fmla="*/ 6341708 h 6857994"/>
              <a:gd name="connsiteX144" fmla="*/ 4271369 w 5043487"/>
              <a:gd name="connsiteY144" fmla="*/ 6343552 h 6857994"/>
              <a:gd name="connsiteX145" fmla="*/ 4240642 w 5043487"/>
              <a:gd name="connsiteY145" fmla="*/ 6368993 h 6857994"/>
              <a:gd name="connsiteX146" fmla="*/ 4258148 w 5043487"/>
              <a:gd name="connsiteY146" fmla="*/ 6389481 h 6857994"/>
              <a:gd name="connsiteX147" fmla="*/ 4272794 w 5043487"/>
              <a:gd name="connsiteY147" fmla="*/ 6381357 h 6857994"/>
              <a:gd name="connsiteX148" fmla="*/ 4273062 w 5043487"/>
              <a:gd name="connsiteY148" fmla="*/ 6381357 h 6857994"/>
              <a:gd name="connsiteX149" fmla="*/ 4273917 w 5043487"/>
              <a:gd name="connsiteY149" fmla="*/ 6388350 h 6857994"/>
              <a:gd name="connsiteX150" fmla="*/ 4287592 w 5043487"/>
              <a:gd name="connsiteY150" fmla="*/ 6388350 h 6857994"/>
              <a:gd name="connsiteX151" fmla="*/ 4286737 w 5043487"/>
              <a:gd name="connsiteY151" fmla="*/ 6372556 h 6857994"/>
              <a:gd name="connsiteX152" fmla="*/ 4286746 w 5043487"/>
              <a:gd name="connsiteY152" fmla="*/ 6372547 h 6857994"/>
              <a:gd name="connsiteX153" fmla="*/ 4286746 w 5043487"/>
              <a:gd name="connsiteY153" fmla="*/ 6344950 h 6857994"/>
              <a:gd name="connsiteX154" fmla="*/ 4264251 w 5043487"/>
              <a:gd name="connsiteY154" fmla="*/ 6317941 h 6857994"/>
              <a:gd name="connsiteX155" fmla="*/ 4088309 w 5043487"/>
              <a:gd name="connsiteY155" fmla="*/ 6317941 h 6857994"/>
              <a:gd name="connsiteX156" fmla="*/ 4069252 w 5043487"/>
              <a:gd name="connsiteY156" fmla="*/ 6322921 h 6857994"/>
              <a:gd name="connsiteX157" fmla="*/ 4072103 w 5043487"/>
              <a:gd name="connsiteY157" fmla="*/ 6333316 h 6857994"/>
              <a:gd name="connsiteX158" fmla="*/ 4085030 w 5043487"/>
              <a:gd name="connsiteY158" fmla="*/ 6329468 h 6857994"/>
              <a:gd name="connsiteX159" fmla="*/ 4095418 w 5043487"/>
              <a:gd name="connsiteY159" fmla="*/ 6341708 h 6857994"/>
              <a:gd name="connsiteX160" fmla="*/ 4095418 w 5043487"/>
              <a:gd name="connsiteY160" fmla="*/ 6343552 h 6857994"/>
              <a:gd name="connsiteX161" fmla="*/ 4064700 w 5043487"/>
              <a:gd name="connsiteY161" fmla="*/ 6368993 h 6857994"/>
              <a:gd name="connsiteX162" fmla="*/ 4082188 w 5043487"/>
              <a:gd name="connsiteY162" fmla="*/ 6389481 h 6857994"/>
              <a:gd name="connsiteX163" fmla="*/ 4096852 w 5043487"/>
              <a:gd name="connsiteY163" fmla="*/ 6381357 h 6857994"/>
              <a:gd name="connsiteX164" fmla="*/ 4097146 w 5043487"/>
              <a:gd name="connsiteY164" fmla="*/ 6381357 h 6857994"/>
              <a:gd name="connsiteX165" fmla="*/ 4097984 w 5043487"/>
              <a:gd name="connsiteY165" fmla="*/ 6388350 h 6857994"/>
              <a:gd name="connsiteX166" fmla="*/ 4111632 w 5043487"/>
              <a:gd name="connsiteY166" fmla="*/ 6388350 h 6857994"/>
              <a:gd name="connsiteX167" fmla="*/ 4110777 w 5043487"/>
              <a:gd name="connsiteY167" fmla="*/ 6372556 h 6857994"/>
              <a:gd name="connsiteX168" fmla="*/ 4110777 w 5043487"/>
              <a:gd name="connsiteY168" fmla="*/ 6372547 h 6857994"/>
              <a:gd name="connsiteX169" fmla="*/ 4110777 w 5043487"/>
              <a:gd name="connsiteY169" fmla="*/ 6344950 h 6857994"/>
              <a:gd name="connsiteX170" fmla="*/ 4088309 w 5043487"/>
              <a:gd name="connsiteY170" fmla="*/ 6317941 h 6857994"/>
              <a:gd name="connsiteX171" fmla="*/ 3868269 w 5043487"/>
              <a:gd name="connsiteY171" fmla="*/ 6317941 h 6857994"/>
              <a:gd name="connsiteX172" fmla="*/ 3849212 w 5043487"/>
              <a:gd name="connsiteY172" fmla="*/ 6322921 h 6857994"/>
              <a:gd name="connsiteX173" fmla="*/ 3852045 w 5043487"/>
              <a:gd name="connsiteY173" fmla="*/ 6333316 h 6857994"/>
              <a:gd name="connsiteX174" fmla="*/ 3864990 w 5043487"/>
              <a:gd name="connsiteY174" fmla="*/ 6329468 h 6857994"/>
              <a:gd name="connsiteX175" fmla="*/ 3875378 w 5043487"/>
              <a:gd name="connsiteY175" fmla="*/ 6341708 h 6857994"/>
              <a:gd name="connsiteX176" fmla="*/ 3875378 w 5043487"/>
              <a:gd name="connsiteY176" fmla="*/ 6343552 h 6857994"/>
              <a:gd name="connsiteX177" fmla="*/ 3844660 w 5043487"/>
              <a:gd name="connsiteY177" fmla="*/ 6368993 h 6857994"/>
              <a:gd name="connsiteX178" fmla="*/ 3862157 w 5043487"/>
              <a:gd name="connsiteY178" fmla="*/ 6389481 h 6857994"/>
              <a:gd name="connsiteX179" fmla="*/ 3876803 w 5043487"/>
              <a:gd name="connsiteY179" fmla="*/ 6381357 h 6857994"/>
              <a:gd name="connsiteX180" fmla="*/ 3877089 w 5043487"/>
              <a:gd name="connsiteY180" fmla="*/ 6381357 h 6857994"/>
              <a:gd name="connsiteX181" fmla="*/ 3877944 w 5043487"/>
              <a:gd name="connsiteY181" fmla="*/ 6388350 h 6857994"/>
              <a:gd name="connsiteX182" fmla="*/ 3891592 w 5043487"/>
              <a:gd name="connsiteY182" fmla="*/ 6388350 h 6857994"/>
              <a:gd name="connsiteX183" fmla="*/ 3890737 w 5043487"/>
              <a:gd name="connsiteY183" fmla="*/ 6372556 h 6857994"/>
              <a:gd name="connsiteX184" fmla="*/ 3890737 w 5043487"/>
              <a:gd name="connsiteY184" fmla="*/ 6372547 h 6857994"/>
              <a:gd name="connsiteX185" fmla="*/ 3890737 w 5043487"/>
              <a:gd name="connsiteY185" fmla="*/ 6344950 h 6857994"/>
              <a:gd name="connsiteX186" fmla="*/ 3868269 w 5043487"/>
              <a:gd name="connsiteY186" fmla="*/ 6317941 h 6857994"/>
              <a:gd name="connsiteX187" fmla="*/ 3810119 w 5043487"/>
              <a:gd name="connsiteY187" fmla="*/ 6317941 h 6857994"/>
              <a:gd name="connsiteX188" fmla="*/ 3784373 w 5043487"/>
              <a:gd name="connsiteY188" fmla="*/ 6354776 h 6857994"/>
              <a:gd name="connsiteX189" fmla="*/ 3811821 w 5043487"/>
              <a:gd name="connsiteY189" fmla="*/ 6389178 h 6857994"/>
              <a:gd name="connsiteX190" fmla="*/ 3829184 w 5043487"/>
              <a:gd name="connsiteY190" fmla="*/ 6385927 h 6857994"/>
              <a:gd name="connsiteX191" fmla="*/ 3826904 w 5043487"/>
              <a:gd name="connsiteY191" fmla="*/ 6375122 h 6857994"/>
              <a:gd name="connsiteX192" fmla="*/ 3814538 w 5043487"/>
              <a:gd name="connsiteY192" fmla="*/ 6377518 h 6857994"/>
              <a:gd name="connsiteX193" fmla="*/ 3799170 w 5043487"/>
              <a:gd name="connsiteY193" fmla="*/ 6357769 h 6857994"/>
              <a:gd name="connsiteX194" fmla="*/ 3831590 w 5043487"/>
              <a:gd name="connsiteY194" fmla="*/ 6357769 h 6857994"/>
              <a:gd name="connsiteX195" fmla="*/ 3832026 w 5043487"/>
              <a:gd name="connsiteY195" fmla="*/ 6349636 h 6857994"/>
              <a:gd name="connsiteX196" fmla="*/ 3810119 w 5043487"/>
              <a:gd name="connsiteY196" fmla="*/ 6317941 h 6857994"/>
              <a:gd name="connsiteX197" fmla="*/ 3748961 w 5043487"/>
              <a:gd name="connsiteY197" fmla="*/ 6317941 h 6857994"/>
              <a:gd name="connsiteX198" fmla="*/ 3734448 w 5043487"/>
              <a:gd name="connsiteY198" fmla="*/ 6327473 h 6857994"/>
              <a:gd name="connsiteX199" fmla="*/ 3734163 w 5043487"/>
              <a:gd name="connsiteY199" fmla="*/ 6327473 h 6857994"/>
              <a:gd name="connsiteX200" fmla="*/ 3733308 w 5043487"/>
              <a:gd name="connsiteY200" fmla="*/ 6319064 h 6857994"/>
              <a:gd name="connsiteX201" fmla="*/ 3720087 w 5043487"/>
              <a:gd name="connsiteY201" fmla="*/ 6319064 h 6857994"/>
              <a:gd name="connsiteX202" fmla="*/ 3720657 w 5043487"/>
              <a:gd name="connsiteY202" fmla="*/ 6340835 h 6857994"/>
              <a:gd name="connsiteX203" fmla="*/ 3720657 w 5043487"/>
              <a:gd name="connsiteY203" fmla="*/ 6415635 h 6857994"/>
              <a:gd name="connsiteX204" fmla="*/ 3735731 w 5043487"/>
              <a:gd name="connsiteY204" fmla="*/ 6415635 h 6857994"/>
              <a:gd name="connsiteX205" fmla="*/ 3735731 w 5043487"/>
              <a:gd name="connsiteY205" fmla="*/ 6382221 h 6857994"/>
              <a:gd name="connsiteX206" fmla="*/ 3736016 w 5043487"/>
              <a:gd name="connsiteY206" fmla="*/ 6382221 h 6857994"/>
              <a:gd name="connsiteX207" fmla="*/ 3747820 w 5043487"/>
              <a:gd name="connsiteY207" fmla="*/ 6389473 h 6857994"/>
              <a:gd name="connsiteX208" fmla="*/ 3769861 w 5043487"/>
              <a:gd name="connsiteY208" fmla="*/ 6353484 h 6857994"/>
              <a:gd name="connsiteX209" fmla="*/ 3748961 w 5043487"/>
              <a:gd name="connsiteY209" fmla="*/ 6317941 h 6857994"/>
              <a:gd name="connsiteX210" fmla="*/ 4367513 w 5043487"/>
              <a:gd name="connsiteY210" fmla="*/ 6317932 h 6857994"/>
              <a:gd name="connsiteX211" fmla="*/ 4357838 w 5043487"/>
              <a:gd name="connsiteY211" fmla="*/ 6320498 h 6857994"/>
              <a:gd name="connsiteX212" fmla="*/ 4351014 w 5043487"/>
              <a:gd name="connsiteY212" fmla="*/ 6327891 h 6857994"/>
              <a:gd name="connsiteX213" fmla="*/ 4350729 w 5043487"/>
              <a:gd name="connsiteY213" fmla="*/ 6327891 h 6857994"/>
              <a:gd name="connsiteX214" fmla="*/ 4335949 w 5043487"/>
              <a:gd name="connsiteY214" fmla="*/ 6317941 h 6857994"/>
              <a:gd name="connsiteX215" fmla="*/ 4319735 w 5043487"/>
              <a:gd name="connsiteY215" fmla="*/ 6327339 h 6857994"/>
              <a:gd name="connsiteX216" fmla="*/ 4319441 w 5043487"/>
              <a:gd name="connsiteY216" fmla="*/ 6327339 h 6857994"/>
              <a:gd name="connsiteX217" fmla="*/ 4318737 w 5043487"/>
              <a:gd name="connsiteY217" fmla="*/ 6319073 h 6857994"/>
              <a:gd name="connsiteX218" fmla="*/ 4305525 w 5043487"/>
              <a:gd name="connsiteY218" fmla="*/ 6319073 h 6857994"/>
              <a:gd name="connsiteX219" fmla="*/ 4306086 w 5043487"/>
              <a:gd name="connsiteY219" fmla="*/ 6338572 h 6857994"/>
              <a:gd name="connsiteX220" fmla="*/ 4306068 w 5043487"/>
              <a:gd name="connsiteY220" fmla="*/ 6338545 h 6857994"/>
              <a:gd name="connsiteX221" fmla="*/ 4306068 w 5043487"/>
              <a:gd name="connsiteY221" fmla="*/ 6388314 h 6857994"/>
              <a:gd name="connsiteX222" fmla="*/ 4321133 w 5043487"/>
              <a:gd name="connsiteY222" fmla="*/ 6388314 h 6857994"/>
              <a:gd name="connsiteX223" fmla="*/ 4321133 w 5043487"/>
              <a:gd name="connsiteY223" fmla="*/ 6344514 h 6857994"/>
              <a:gd name="connsiteX224" fmla="*/ 4321721 w 5043487"/>
              <a:gd name="connsiteY224" fmla="*/ 6338964 h 6857994"/>
              <a:gd name="connsiteX225" fmla="*/ 4330256 w 5043487"/>
              <a:gd name="connsiteY225" fmla="*/ 6330573 h 6857994"/>
              <a:gd name="connsiteX226" fmla="*/ 4337935 w 5043487"/>
              <a:gd name="connsiteY226" fmla="*/ 6343935 h 6857994"/>
              <a:gd name="connsiteX227" fmla="*/ 4337935 w 5043487"/>
              <a:gd name="connsiteY227" fmla="*/ 6388323 h 6857994"/>
              <a:gd name="connsiteX228" fmla="*/ 4353000 w 5043487"/>
              <a:gd name="connsiteY228" fmla="*/ 6388323 h 6857994"/>
              <a:gd name="connsiteX229" fmla="*/ 4353000 w 5043487"/>
              <a:gd name="connsiteY229" fmla="*/ 6344238 h 6857994"/>
              <a:gd name="connsiteX230" fmla="*/ 4353588 w 5043487"/>
              <a:gd name="connsiteY230" fmla="*/ 6338706 h 6857994"/>
              <a:gd name="connsiteX231" fmla="*/ 4361971 w 5043487"/>
              <a:gd name="connsiteY231" fmla="*/ 6330582 h 6857994"/>
              <a:gd name="connsiteX232" fmla="*/ 4369785 w 5043487"/>
              <a:gd name="connsiteY232" fmla="*/ 6346376 h 6857994"/>
              <a:gd name="connsiteX233" fmla="*/ 4369785 w 5043487"/>
              <a:gd name="connsiteY233" fmla="*/ 6388332 h 6857994"/>
              <a:gd name="connsiteX234" fmla="*/ 4384867 w 5043487"/>
              <a:gd name="connsiteY234" fmla="*/ 6388332 h 6857994"/>
              <a:gd name="connsiteX235" fmla="*/ 4384867 w 5043487"/>
              <a:gd name="connsiteY235" fmla="*/ 6343534 h 6857994"/>
              <a:gd name="connsiteX236" fmla="*/ 4367513 w 5043487"/>
              <a:gd name="connsiteY236" fmla="*/ 6317932 h 6857994"/>
              <a:gd name="connsiteX237" fmla="*/ 3679391 w 5043487"/>
              <a:gd name="connsiteY237" fmla="*/ 6317932 h 6857994"/>
              <a:gd name="connsiteX238" fmla="*/ 3654081 w 5043487"/>
              <a:gd name="connsiteY238" fmla="*/ 6353921 h 6857994"/>
              <a:gd name="connsiteX239" fmla="*/ 3678839 w 5043487"/>
              <a:gd name="connsiteY239" fmla="*/ 6389472 h 6857994"/>
              <a:gd name="connsiteX240" fmla="*/ 3678830 w 5043487"/>
              <a:gd name="connsiteY240" fmla="*/ 6389463 h 6857994"/>
              <a:gd name="connsiteX241" fmla="*/ 3678973 w 5043487"/>
              <a:gd name="connsiteY241" fmla="*/ 6389463 h 6857994"/>
              <a:gd name="connsiteX242" fmla="*/ 3703855 w 5043487"/>
              <a:gd name="connsiteY242" fmla="*/ 6353475 h 6857994"/>
              <a:gd name="connsiteX243" fmla="*/ 3679391 w 5043487"/>
              <a:gd name="connsiteY243" fmla="*/ 6317932 h 6857994"/>
              <a:gd name="connsiteX244" fmla="*/ 4024664 w 5043487"/>
              <a:gd name="connsiteY244" fmla="*/ 6304419 h 6857994"/>
              <a:gd name="connsiteX245" fmla="*/ 4038625 w 5043487"/>
              <a:gd name="connsiteY245" fmla="*/ 6320908 h 6857994"/>
              <a:gd name="connsiteX246" fmla="*/ 4023114 w 5043487"/>
              <a:gd name="connsiteY246" fmla="*/ 6338715 h 6857994"/>
              <a:gd name="connsiteX247" fmla="*/ 4019417 w 5043487"/>
              <a:gd name="connsiteY247" fmla="*/ 6338421 h 6857994"/>
              <a:gd name="connsiteX248" fmla="*/ 4019417 w 5043487"/>
              <a:gd name="connsiteY248" fmla="*/ 6338412 h 6857994"/>
              <a:gd name="connsiteX249" fmla="*/ 4019417 w 5043487"/>
              <a:gd name="connsiteY249" fmla="*/ 6305131 h 6857994"/>
              <a:gd name="connsiteX250" fmla="*/ 4024664 w 5043487"/>
              <a:gd name="connsiteY250" fmla="*/ 6304419 h 6857994"/>
              <a:gd name="connsiteX251" fmla="*/ 4550689 w 5043487"/>
              <a:gd name="connsiteY251" fmla="*/ 6301862 h 6857994"/>
              <a:gd name="connsiteX252" fmla="*/ 4535473 w 5043487"/>
              <a:gd name="connsiteY252" fmla="*/ 6307136 h 6857994"/>
              <a:gd name="connsiteX253" fmla="*/ 4535473 w 5043487"/>
              <a:gd name="connsiteY253" fmla="*/ 6319072 h 6857994"/>
              <a:gd name="connsiteX254" fmla="*/ 4527232 w 5043487"/>
              <a:gd name="connsiteY254" fmla="*/ 6319072 h 6857994"/>
              <a:gd name="connsiteX255" fmla="*/ 4527232 w 5043487"/>
              <a:gd name="connsiteY255" fmla="*/ 6330047 h 6857994"/>
              <a:gd name="connsiteX256" fmla="*/ 4535473 w 5043487"/>
              <a:gd name="connsiteY256" fmla="*/ 6330047 h 6857994"/>
              <a:gd name="connsiteX257" fmla="*/ 4535473 w 5043487"/>
              <a:gd name="connsiteY257" fmla="*/ 6366160 h 6857994"/>
              <a:gd name="connsiteX258" fmla="*/ 4540595 w 5043487"/>
              <a:gd name="connsiteY258" fmla="*/ 6384929 h 6857994"/>
              <a:gd name="connsiteX259" fmla="*/ 4552836 w 5043487"/>
              <a:gd name="connsiteY259" fmla="*/ 6389187 h 6857994"/>
              <a:gd name="connsiteX260" fmla="*/ 4562778 w 5043487"/>
              <a:gd name="connsiteY260" fmla="*/ 6388056 h 6857994"/>
              <a:gd name="connsiteX261" fmla="*/ 4562502 w 5043487"/>
              <a:gd name="connsiteY261" fmla="*/ 6376253 h 6857994"/>
              <a:gd name="connsiteX262" fmla="*/ 4557816 w 5043487"/>
              <a:gd name="connsiteY262" fmla="*/ 6376672 h 6857994"/>
              <a:gd name="connsiteX263" fmla="*/ 4550698 w 5043487"/>
              <a:gd name="connsiteY263" fmla="*/ 6366009 h 6857994"/>
              <a:gd name="connsiteX264" fmla="*/ 4550698 w 5043487"/>
              <a:gd name="connsiteY264" fmla="*/ 6330038 h 6857994"/>
              <a:gd name="connsiteX265" fmla="*/ 4564061 w 5043487"/>
              <a:gd name="connsiteY265" fmla="*/ 6330038 h 6857994"/>
              <a:gd name="connsiteX266" fmla="*/ 4564061 w 5043487"/>
              <a:gd name="connsiteY266" fmla="*/ 6319064 h 6857994"/>
              <a:gd name="connsiteX267" fmla="*/ 4550698 w 5043487"/>
              <a:gd name="connsiteY267" fmla="*/ 6319064 h 6857994"/>
              <a:gd name="connsiteX268" fmla="*/ 4550698 w 5043487"/>
              <a:gd name="connsiteY268" fmla="*/ 6301862 h 6857994"/>
              <a:gd name="connsiteX269" fmla="*/ 3489320 w 5043487"/>
              <a:gd name="connsiteY269" fmla="*/ 6292482 h 6857994"/>
              <a:gd name="connsiteX270" fmla="*/ 3489320 w 5043487"/>
              <a:gd name="connsiteY270" fmla="*/ 6388341 h 6857994"/>
              <a:gd name="connsiteX271" fmla="*/ 3530425 w 5043487"/>
              <a:gd name="connsiteY271" fmla="*/ 6388341 h 6857994"/>
              <a:gd name="connsiteX272" fmla="*/ 3530425 w 5043487"/>
              <a:gd name="connsiteY272" fmla="*/ 6375122 h 6857994"/>
              <a:gd name="connsiteX273" fmla="*/ 3504536 w 5043487"/>
              <a:gd name="connsiteY273" fmla="*/ 6375122 h 6857994"/>
              <a:gd name="connsiteX274" fmla="*/ 3504536 w 5043487"/>
              <a:gd name="connsiteY274" fmla="*/ 6344674 h 6857994"/>
              <a:gd name="connsiteX275" fmla="*/ 3527298 w 5043487"/>
              <a:gd name="connsiteY275" fmla="*/ 6344674 h 6857994"/>
              <a:gd name="connsiteX276" fmla="*/ 3527298 w 5043487"/>
              <a:gd name="connsiteY276" fmla="*/ 6332025 h 6857994"/>
              <a:gd name="connsiteX277" fmla="*/ 3504536 w 5043487"/>
              <a:gd name="connsiteY277" fmla="*/ 6332025 h 6857994"/>
              <a:gd name="connsiteX278" fmla="*/ 3504536 w 5043487"/>
              <a:gd name="connsiteY278" fmla="*/ 6305693 h 6857994"/>
              <a:gd name="connsiteX279" fmla="*/ 3528724 w 5043487"/>
              <a:gd name="connsiteY279" fmla="*/ 6305693 h 6857994"/>
              <a:gd name="connsiteX280" fmla="*/ 3528724 w 5043487"/>
              <a:gd name="connsiteY280" fmla="*/ 6292482 h 6857994"/>
              <a:gd name="connsiteX281" fmla="*/ 4217452 w 5043487"/>
              <a:gd name="connsiteY281" fmla="*/ 6292188 h 6857994"/>
              <a:gd name="connsiteX282" fmla="*/ 4209345 w 5043487"/>
              <a:gd name="connsiteY282" fmla="*/ 6301007 h 6857994"/>
              <a:gd name="connsiteX283" fmla="*/ 4217318 w 5043487"/>
              <a:gd name="connsiteY283" fmla="*/ 6309835 h 6857994"/>
              <a:gd name="connsiteX284" fmla="*/ 4217452 w 5043487"/>
              <a:gd name="connsiteY284" fmla="*/ 6309835 h 6857994"/>
              <a:gd name="connsiteX285" fmla="*/ 4225710 w 5043487"/>
              <a:gd name="connsiteY285" fmla="*/ 6301007 h 6857994"/>
              <a:gd name="connsiteX286" fmla="*/ 4217452 w 5043487"/>
              <a:gd name="connsiteY286" fmla="*/ 6292188 h 6857994"/>
              <a:gd name="connsiteX287" fmla="*/ 4022116 w 5043487"/>
              <a:gd name="connsiteY287" fmla="*/ 6292063 h 6857994"/>
              <a:gd name="connsiteX288" fmla="*/ 4004343 w 5043487"/>
              <a:gd name="connsiteY288" fmla="*/ 6293907 h 6857994"/>
              <a:gd name="connsiteX289" fmla="*/ 4004343 w 5043487"/>
              <a:gd name="connsiteY289" fmla="*/ 6388341 h 6857994"/>
              <a:gd name="connsiteX290" fmla="*/ 4019417 w 5043487"/>
              <a:gd name="connsiteY290" fmla="*/ 6388341 h 6857994"/>
              <a:gd name="connsiteX291" fmla="*/ 4019417 w 5043487"/>
              <a:gd name="connsiteY291" fmla="*/ 6350928 h 6857994"/>
              <a:gd name="connsiteX292" fmla="*/ 4023675 w 5043487"/>
              <a:gd name="connsiteY292" fmla="*/ 6351088 h 6857994"/>
              <a:gd name="connsiteX293" fmla="*/ 4046723 w 5043487"/>
              <a:gd name="connsiteY293" fmla="*/ 6341120 h 6857994"/>
              <a:gd name="connsiteX294" fmla="*/ 4053841 w 5043487"/>
              <a:gd name="connsiteY294" fmla="*/ 6319794 h 6857994"/>
              <a:gd name="connsiteX295" fmla="*/ 4046162 w 5043487"/>
              <a:gd name="connsiteY295" fmla="*/ 6299323 h 6857994"/>
              <a:gd name="connsiteX296" fmla="*/ 4022116 w 5043487"/>
              <a:gd name="connsiteY296" fmla="*/ 6292063 h 6857994"/>
              <a:gd name="connsiteX297" fmla="*/ 4175063 w 5043487"/>
              <a:gd name="connsiteY297" fmla="*/ 6289943 h 6857994"/>
              <a:gd name="connsiteX298" fmla="*/ 4175063 w 5043487"/>
              <a:gd name="connsiteY298" fmla="*/ 6388350 h 6857994"/>
              <a:gd name="connsiteX299" fmla="*/ 4190288 w 5043487"/>
              <a:gd name="connsiteY299" fmla="*/ 6388350 h 6857994"/>
              <a:gd name="connsiteX300" fmla="*/ 4190288 w 5043487"/>
              <a:gd name="connsiteY300" fmla="*/ 6289943 h 6857994"/>
              <a:gd name="connsiteX301" fmla="*/ 3917374 w 5043487"/>
              <a:gd name="connsiteY301" fmla="*/ 6171262 h 6857994"/>
              <a:gd name="connsiteX302" fmla="*/ 3917374 w 5043487"/>
              <a:gd name="connsiteY302" fmla="*/ 6171271 h 6857994"/>
              <a:gd name="connsiteX303" fmla="*/ 3917374 w 5043487"/>
              <a:gd name="connsiteY303" fmla="*/ 6208534 h 6857994"/>
              <a:gd name="connsiteX304" fmla="*/ 4062954 w 5043487"/>
              <a:gd name="connsiteY304" fmla="*/ 6226777 h 6857994"/>
              <a:gd name="connsiteX305" fmla="*/ 4062954 w 5043487"/>
              <a:gd name="connsiteY305" fmla="*/ 6184054 h 6857994"/>
              <a:gd name="connsiteX306" fmla="*/ 3917374 w 5043487"/>
              <a:gd name="connsiteY306" fmla="*/ 6171262 h 6857994"/>
              <a:gd name="connsiteX307" fmla="*/ 3947406 w 5043487"/>
              <a:gd name="connsiteY307" fmla="*/ 6106795 h 6857994"/>
              <a:gd name="connsiteX308" fmla="*/ 3947406 w 5043487"/>
              <a:gd name="connsiteY308" fmla="*/ 6140797 h 6857994"/>
              <a:gd name="connsiteX309" fmla="*/ 4062963 w 5043487"/>
              <a:gd name="connsiteY309" fmla="*/ 6153313 h 6857994"/>
              <a:gd name="connsiteX310" fmla="*/ 4062963 w 5043487"/>
              <a:gd name="connsiteY310" fmla="*/ 6114732 h 6857994"/>
              <a:gd name="connsiteX311" fmla="*/ 3947406 w 5043487"/>
              <a:gd name="connsiteY311" fmla="*/ 6106795 h 6857994"/>
              <a:gd name="connsiteX312" fmla="*/ 3967282 w 5043487"/>
              <a:gd name="connsiteY312" fmla="*/ 6051735 h 6857994"/>
              <a:gd name="connsiteX313" fmla="*/ 3967282 w 5043487"/>
              <a:gd name="connsiteY313" fmla="*/ 6083875 h 6857994"/>
              <a:gd name="connsiteX314" fmla="*/ 4062963 w 5043487"/>
              <a:gd name="connsiteY314" fmla="*/ 6092676 h 6857994"/>
              <a:gd name="connsiteX315" fmla="*/ 4062963 w 5043487"/>
              <a:gd name="connsiteY315" fmla="*/ 6056857 h 6857994"/>
              <a:gd name="connsiteX316" fmla="*/ 3967282 w 5043487"/>
              <a:gd name="connsiteY316" fmla="*/ 6051735 h 6857994"/>
              <a:gd name="connsiteX317" fmla="*/ 3562221 w 5043487"/>
              <a:gd name="connsiteY317" fmla="*/ 6001556 h 6857994"/>
              <a:gd name="connsiteX318" fmla="*/ 3562221 w 5043487"/>
              <a:gd name="connsiteY318" fmla="*/ 6025251 h 6857994"/>
              <a:gd name="connsiteX319" fmla="*/ 3895974 w 5043487"/>
              <a:gd name="connsiteY319" fmla="*/ 6204159 h 6857994"/>
              <a:gd name="connsiteX320" fmla="*/ 3895974 w 5043487"/>
              <a:gd name="connsiteY320" fmla="*/ 6167815 h 6857994"/>
              <a:gd name="connsiteX321" fmla="*/ 3562221 w 5043487"/>
              <a:gd name="connsiteY321" fmla="*/ 6001556 h 6857994"/>
              <a:gd name="connsiteX322" fmla="*/ 3985875 w 5043487"/>
              <a:gd name="connsiteY322" fmla="*/ 5998589 h 6857994"/>
              <a:gd name="connsiteX323" fmla="*/ 3985875 w 5043487"/>
              <a:gd name="connsiteY323" fmla="*/ 6027425 h 6857994"/>
              <a:gd name="connsiteX324" fmla="*/ 4062964 w 5043487"/>
              <a:gd name="connsiteY324" fmla="*/ 6032698 h 6857994"/>
              <a:gd name="connsiteX325" fmla="*/ 4062964 w 5043487"/>
              <a:gd name="connsiteY325" fmla="*/ 6000870 h 6857994"/>
              <a:gd name="connsiteX326" fmla="*/ 3985875 w 5043487"/>
              <a:gd name="connsiteY326" fmla="*/ 5998589 h 6857994"/>
              <a:gd name="connsiteX327" fmla="*/ 3649243 w 5043487"/>
              <a:gd name="connsiteY327" fmla="*/ 5987160 h 6857994"/>
              <a:gd name="connsiteX328" fmla="*/ 3649243 w 5043487"/>
              <a:gd name="connsiteY328" fmla="*/ 6008379 h 6857994"/>
              <a:gd name="connsiteX329" fmla="*/ 3927752 w 5043487"/>
              <a:gd name="connsiteY329" fmla="*/ 6137571 h 6857994"/>
              <a:gd name="connsiteX330" fmla="*/ 3927752 w 5043487"/>
              <a:gd name="connsiteY330" fmla="*/ 6104674 h 6857994"/>
              <a:gd name="connsiteX331" fmla="*/ 3649243 w 5043487"/>
              <a:gd name="connsiteY331" fmla="*/ 5987160 h 6857994"/>
              <a:gd name="connsiteX332" fmla="*/ 3727552 w 5043487"/>
              <a:gd name="connsiteY332" fmla="*/ 5965514 h 6857994"/>
              <a:gd name="connsiteX333" fmla="*/ 3727552 w 5043487"/>
              <a:gd name="connsiteY333" fmla="*/ 5985450 h 6857994"/>
              <a:gd name="connsiteX334" fmla="*/ 3949347 w 5043487"/>
              <a:gd name="connsiteY334" fmla="*/ 6080774 h 6857994"/>
              <a:gd name="connsiteX335" fmla="*/ 3949347 w 5043487"/>
              <a:gd name="connsiteY335" fmla="*/ 6049721 h 6857994"/>
              <a:gd name="connsiteX336" fmla="*/ 3727552 w 5043487"/>
              <a:gd name="connsiteY336" fmla="*/ 5965514 h 6857994"/>
              <a:gd name="connsiteX337" fmla="*/ 4062954 w 5043487"/>
              <a:gd name="connsiteY337" fmla="*/ 5950059 h 6857994"/>
              <a:gd name="connsiteX338" fmla="*/ 4000459 w 5043487"/>
              <a:gd name="connsiteY338" fmla="*/ 5950567 h 6857994"/>
              <a:gd name="connsiteX339" fmla="*/ 4000325 w 5043487"/>
              <a:gd name="connsiteY339" fmla="*/ 5976578 h 6857994"/>
              <a:gd name="connsiteX340" fmla="*/ 4062954 w 5043487"/>
              <a:gd name="connsiteY340" fmla="*/ 5979322 h 6857994"/>
              <a:gd name="connsiteX341" fmla="*/ 3806655 w 5043487"/>
              <a:gd name="connsiteY341" fmla="*/ 5944019 h 6857994"/>
              <a:gd name="connsiteX342" fmla="*/ 3806655 w 5043487"/>
              <a:gd name="connsiteY342" fmla="*/ 5962592 h 6857994"/>
              <a:gd name="connsiteX343" fmla="*/ 3969500 w 5043487"/>
              <a:gd name="connsiteY343" fmla="*/ 6024957 h 6857994"/>
              <a:gd name="connsiteX344" fmla="*/ 3969500 w 5043487"/>
              <a:gd name="connsiteY344" fmla="*/ 6024948 h 6857994"/>
              <a:gd name="connsiteX345" fmla="*/ 3969500 w 5043487"/>
              <a:gd name="connsiteY345" fmla="*/ 5997093 h 6857994"/>
              <a:gd name="connsiteX346" fmla="*/ 3806655 w 5043487"/>
              <a:gd name="connsiteY346" fmla="*/ 5944019 h 6857994"/>
              <a:gd name="connsiteX347" fmla="*/ 3881338 w 5043487"/>
              <a:gd name="connsiteY347" fmla="*/ 5921054 h 6857994"/>
              <a:gd name="connsiteX348" fmla="*/ 3881338 w 5043487"/>
              <a:gd name="connsiteY348" fmla="*/ 5939503 h 6857994"/>
              <a:gd name="connsiteX349" fmla="*/ 3985919 w 5043487"/>
              <a:gd name="connsiteY349" fmla="*/ 5974787 h 6857994"/>
              <a:gd name="connsiteX350" fmla="*/ 3985607 w 5043487"/>
              <a:gd name="connsiteY350" fmla="*/ 5949774 h 6857994"/>
              <a:gd name="connsiteX351" fmla="*/ 3881338 w 5043487"/>
              <a:gd name="connsiteY351" fmla="*/ 5921054 h 6857994"/>
              <a:gd name="connsiteX352" fmla="*/ 4079081 w 5043487"/>
              <a:gd name="connsiteY352" fmla="*/ 5905494 h 6857994"/>
              <a:gd name="connsiteX353" fmla="*/ 4079081 w 5043487"/>
              <a:gd name="connsiteY353" fmla="*/ 6235297 h 6857994"/>
              <a:gd name="connsiteX354" fmla="*/ 4567637 w 5043487"/>
              <a:gd name="connsiteY354" fmla="*/ 6235297 h 6857994"/>
              <a:gd name="connsiteX355" fmla="*/ 4567637 w 5043487"/>
              <a:gd name="connsiteY355" fmla="*/ 5905494 h 6857994"/>
              <a:gd name="connsiteX356" fmla="*/ 3847162 w 5043487"/>
              <a:gd name="connsiteY356" fmla="*/ 5831182 h 6857994"/>
              <a:gd name="connsiteX357" fmla="*/ 3864383 w 5043487"/>
              <a:gd name="connsiteY357" fmla="*/ 5927602 h 6857994"/>
              <a:gd name="connsiteX358" fmla="*/ 3864383 w 5043487"/>
              <a:gd name="connsiteY358" fmla="*/ 5910392 h 6857994"/>
              <a:gd name="connsiteX359" fmla="*/ 3847162 w 5043487"/>
              <a:gd name="connsiteY359" fmla="*/ 5843849 h 6857994"/>
              <a:gd name="connsiteX360" fmla="*/ 4175046 w 5043487"/>
              <a:gd name="connsiteY360" fmla="*/ 5831110 h 6857994"/>
              <a:gd name="connsiteX361" fmla="*/ 4175046 w 5043487"/>
              <a:gd name="connsiteY361" fmla="*/ 5862733 h 6857994"/>
              <a:gd name="connsiteX362" fmla="*/ 4182503 w 5043487"/>
              <a:gd name="connsiteY362" fmla="*/ 5887818 h 6857994"/>
              <a:gd name="connsiteX363" fmla="*/ 4182503 w 5043487"/>
              <a:gd name="connsiteY363" fmla="*/ 5887809 h 6857994"/>
              <a:gd name="connsiteX364" fmla="*/ 4205158 w 5043487"/>
              <a:gd name="connsiteY364" fmla="*/ 5887809 h 6857994"/>
              <a:gd name="connsiteX365" fmla="*/ 4175046 w 5043487"/>
              <a:gd name="connsiteY365" fmla="*/ 5831110 h 6857994"/>
              <a:gd name="connsiteX366" fmla="*/ 4238878 w 5043487"/>
              <a:gd name="connsiteY366" fmla="*/ 5821017 h 6857994"/>
              <a:gd name="connsiteX367" fmla="*/ 4238878 w 5043487"/>
              <a:gd name="connsiteY367" fmla="*/ 5849558 h 6857994"/>
              <a:gd name="connsiteX368" fmla="*/ 4262513 w 5043487"/>
              <a:gd name="connsiteY368" fmla="*/ 5887943 h 6857994"/>
              <a:gd name="connsiteX369" fmla="*/ 4286496 w 5043487"/>
              <a:gd name="connsiteY369" fmla="*/ 5887943 h 6857994"/>
              <a:gd name="connsiteX370" fmla="*/ 4238878 w 5043487"/>
              <a:gd name="connsiteY370" fmla="*/ 5821017 h 6857994"/>
              <a:gd name="connsiteX371" fmla="*/ 3783473 w 5043487"/>
              <a:gd name="connsiteY371" fmla="*/ 5818363 h 6857994"/>
              <a:gd name="connsiteX372" fmla="*/ 3789754 w 5043487"/>
              <a:gd name="connsiteY372" fmla="*/ 5948651 h 6857994"/>
              <a:gd name="connsiteX373" fmla="*/ 3789754 w 5043487"/>
              <a:gd name="connsiteY373" fmla="*/ 5948642 h 6857994"/>
              <a:gd name="connsiteX374" fmla="*/ 3789754 w 5043487"/>
              <a:gd name="connsiteY374" fmla="*/ 5930256 h 6857994"/>
              <a:gd name="connsiteX375" fmla="*/ 3783473 w 5043487"/>
              <a:gd name="connsiteY375" fmla="*/ 5829863 h 6857994"/>
              <a:gd name="connsiteX376" fmla="*/ 4302986 w 5043487"/>
              <a:gd name="connsiteY376" fmla="*/ 5806444 h 6857994"/>
              <a:gd name="connsiteX377" fmla="*/ 4302924 w 5043487"/>
              <a:gd name="connsiteY377" fmla="*/ 5833810 h 6857994"/>
              <a:gd name="connsiteX378" fmla="*/ 4346907 w 5043487"/>
              <a:gd name="connsiteY378" fmla="*/ 5887952 h 6857994"/>
              <a:gd name="connsiteX379" fmla="*/ 4372369 w 5043487"/>
              <a:gd name="connsiteY379" fmla="*/ 5887952 h 6857994"/>
              <a:gd name="connsiteX380" fmla="*/ 4302986 w 5043487"/>
              <a:gd name="connsiteY380" fmla="*/ 5806453 h 6857994"/>
              <a:gd name="connsiteX381" fmla="*/ 3726563 w 5043487"/>
              <a:gd name="connsiteY381" fmla="*/ 5800930 h 6857994"/>
              <a:gd name="connsiteX382" fmla="*/ 3710786 w 5043487"/>
              <a:gd name="connsiteY382" fmla="*/ 5968436 h 6857994"/>
              <a:gd name="connsiteX383" fmla="*/ 3710786 w 5043487"/>
              <a:gd name="connsiteY383" fmla="*/ 5948367 h 6857994"/>
              <a:gd name="connsiteX384" fmla="*/ 3726563 w 5043487"/>
              <a:gd name="connsiteY384" fmla="*/ 5812030 h 6857994"/>
              <a:gd name="connsiteX385" fmla="*/ 4092006 w 5043487"/>
              <a:gd name="connsiteY385" fmla="*/ 5792512 h 6857994"/>
              <a:gd name="connsiteX386" fmla="*/ 4092006 w 5043487"/>
              <a:gd name="connsiteY386" fmla="*/ 5811023 h 6857994"/>
              <a:gd name="connsiteX387" fmla="*/ 4163125 w 5043487"/>
              <a:gd name="connsiteY387" fmla="*/ 5848561 h 6857994"/>
              <a:gd name="connsiteX388" fmla="*/ 4163125 w 5043487"/>
              <a:gd name="connsiteY388" fmla="*/ 5822265 h 6857994"/>
              <a:gd name="connsiteX389" fmla="*/ 4092006 w 5043487"/>
              <a:gd name="connsiteY389" fmla="*/ 5792512 h 6857994"/>
              <a:gd name="connsiteX390" fmla="*/ 4373366 w 5043487"/>
              <a:gd name="connsiteY390" fmla="*/ 5791220 h 6857994"/>
              <a:gd name="connsiteX391" fmla="*/ 4373366 w 5043487"/>
              <a:gd name="connsiteY391" fmla="*/ 5818229 h 6857994"/>
              <a:gd name="connsiteX392" fmla="*/ 4436343 w 5043487"/>
              <a:gd name="connsiteY392" fmla="*/ 5887952 h 6857994"/>
              <a:gd name="connsiteX393" fmla="*/ 4463016 w 5043487"/>
              <a:gd name="connsiteY393" fmla="*/ 5887952 h 6857994"/>
              <a:gd name="connsiteX394" fmla="*/ 4373366 w 5043487"/>
              <a:gd name="connsiteY394" fmla="*/ 5791220 h 6857994"/>
              <a:gd name="connsiteX395" fmla="*/ 3959843 w 5043487"/>
              <a:gd name="connsiteY395" fmla="*/ 5784887 h 6857994"/>
              <a:gd name="connsiteX396" fmla="*/ 3858415 w 5043487"/>
              <a:gd name="connsiteY396" fmla="*/ 5820983 h 6857994"/>
              <a:gd name="connsiteX397" fmla="*/ 3858415 w 5043487"/>
              <a:gd name="connsiteY397" fmla="*/ 5832171 h 6857994"/>
              <a:gd name="connsiteX398" fmla="*/ 3959843 w 5043487"/>
              <a:gd name="connsiteY398" fmla="*/ 5797893 h 6857994"/>
              <a:gd name="connsiteX399" fmla="*/ 4024337 w 5043487"/>
              <a:gd name="connsiteY399" fmla="*/ 5782916 h 6857994"/>
              <a:gd name="connsiteX400" fmla="*/ 3980253 w 5043487"/>
              <a:gd name="connsiteY400" fmla="*/ 5783034 h 6857994"/>
              <a:gd name="connsiteX401" fmla="*/ 3980253 w 5043487"/>
              <a:gd name="connsiteY401" fmla="*/ 5796655 h 6857994"/>
              <a:gd name="connsiteX402" fmla="*/ 4072896 w 5043487"/>
              <a:gd name="connsiteY402" fmla="*/ 5805856 h 6857994"/>
              <a:gd name="connsiteX403" fmla="*/ 4072896 w 5043487"/>
              <a:gd name="connsiteY403" fmla="*/ 5788477 h 6857994"/>
              <a:gd name="connsiteX404" fmla="*/ 4024337 w 5043487"/>
              <a:gd name="connsiteY404" fmla="*/ 5782916 h 6857994"/>
              <a:gd name="connsiteX405" fmla="*/ 3670972 w 5043487"/>
              <a:gd name="connsiteY405" fmla="*/ 5781466 h 6857994"/>
              <a:gd name="connsiteX406" fmla="*/ 3632370 w 5043487"/>
              <a:gd name="connsiteY406" fmla="*/ 5987829 h 6857994"/>
              <a:gd name="connsiteX407" fmla="*/ 3632370 w 5043487"/>
              <a:gd name="connsiteY407" fmla="*/ 5987820 h 6857994"/>
              <a:gd name="connsiteX408" fmla="*/ 3632370 w 5043487"/>
              <a:gd name="connsiteY408" fmla="*/ 5965960 h 6857994"/>
              <a:gd name="connsiteX409" fmla="*/ 3670972 w 5043487"/>
              <a:gd name="connsiteY409" fmla="*/ 5792468 h 6857994"/>
              <a:gd name="connsiteX410" fmla="*/ 4442722 w 5043487"/>
              <a:gd name="connsiteY410" fmla="*/ 5775462 h 6857994"/>
              <a:gd name="connsiteX411" fmla="*/ 4442722 w 5043487"/>
              <a:gd name="connsiteY411" fmla="*/ 5803095 h 6857994"/>
              <a:gd name="connsiteX412" fmla="*/ 4522875 w 5043487"/>
              <a:gd name="connsiteY412" fmla="*/ 5887952 h 6857994"/>
              <a:gd name="connsiteX413" fmla="*/ 4522884 w 5043487"/>
              <a:gd name="connsiteY413" fmla="*/ 5887952 h 6857994"/>
              <a:gd name="connsiteX414" fmla="*/ 4552052 w 5043487"/>
              <a:gd name="connsiteY414" fmla="*/ 5887952 h 6857994"/>
              <a:gd name="connsiteX415" fmla="*/ 4442722 w 5043487"/>
              <a:gd name="connsiteY415" fmla="*/ 5775462 h 6857994"/>
              <a:gd name="connsiteX416" fmla="*/ 4115312 w 5043487"/>
              <a:gd name="connsiteY416" fmla="*/ 5768157 h 6857994"/>
              <a:gd name="connsiteX417" fmla="*/ 4115312 w 5043487"/>
              <a:gd name="connsiteY417" fmla="*/ 5786606 h 6857994"/>
              <a:gd name="connsiteX418" fmla="*/ 4224276 w 5043487"/>
              <a:gd name="connsiteY418" fmla="*/ 5836677 h 6857994"/>
              <a:gd name="connsiteX419" fmla="*/ 4224276 w 5043487"/>
              <a:gd name="connsiteY419" fmla="*/ 5836668 h 6857994"/>
              <a:gd name="connsiteX420" fmla="*/ 4224276 w 5043487"/>
              <a:gd name="connsiteY420" fmla="*/ 5810951 h 6857994"/>
              <a:gd name="connsiteX421" fmla="*/ 4115312 w 5043487"/>
              <a:gd name="connsiteY421" fmla="*/ 5768157 h 6857994"/>
              <a:gd name="connsiteX422" fmla="*/ 3618258 w 5043487"/>
              <a:gd name="connsiteY422" fmla="*/ 5759178 h 6857994"/>
              <a:gd name="connsiteX423" fmla="*/ 3545571 w 5043487"/>
              <a:gd name="connsiteY423" fmla="*/ 5999115 h 6857994"/>
              <a:gd name="connsiteX424" fmla="*/ 3545571 w 5043487"/>
              <a:gd name="connsiteY424" fmla="*/ 5972507 h 6857994"/>
              <a:gd name="connsiteX425" fmla="*/ 3618258 w 5043487"/>
              <a:gd name="connsiteY425" fmla="*/ 5770456 h 6857994"/>
              <a:gd name="connsiteX426" fmla="*/ 3947664 w 5043487"/>
              <a:gd name="connsiteY426" fmla="*/ 5758341 h 6857994"/>
              <a:gd name="connsiteX427" fmla="*/ 3796685 w 5043487"/>
              <a:gd name="connsiteY427" fmla="*/ 5807522 h 6857994"/>
              <a:gd name="connsiteX428" fmla="*/ 3796685 w 5043487"/>
              <a:gd name="connsiteY428" fmla="*/ 5818363 h 6857994"/>
              <a:gd name="connsiteX429" fmla="*/ 3947664 w 5043487"/>
              <a:gd name="connsiteY429" fmla="*/ 5771587 h 6857994"/>
              <a:gd name="connsiteX430" fmla="*/ 3968066 w 5043487"/>
              <a:gd name="connsiteY430" fmla="*/ 5756667 h 6857994"/>
              <a:gd name="connsiteX431" fmla="*/ 3968066 w 5043487"/>
              <a:gd name="connsiteY431" fmla="*/ 5770465 h 6857994"/>
              <a:gd name="connsiteX432" fmla="*/ 4096202 w 5043487"/>
              <a:gd name="connsiteY432" fmla="*/ 5782125 h 6857994"/>
              <a:gd name="connsiteX433" fmla="*/ 4096202 w 5043487"/>
              <a:gd name="connsiteY433" fmla="*/ 5764390 h 6857994"/>
              <a:gd name="connsiteX434" fmla="*/ 3968066 w 5043487"/>
              <a:gd name="connsiteY434" fmla="*/ 5756667 h 6857994"/>
              <a:gd name="connsiteX435" fmla="*/ 4141014 w 5043487"/>
              <a:gd name="connsiteY435" fmla="*/ 5742164 h 6857994"/>
              <a:gd name="connsiteX436" fmla="*/ 4141014 w 5043487"/>
              <a:gd name="connsiteY436" fmla="*/ 5760577 h 6857994"/>
              <a:gd name="connsiteX437" fmla="*/ 4285917 w 5043487"/>
              <a:gd name="connsiteY437" fmla="*/ 5821062 h 6857994"/>
              <a:gd name="connsiteX438" fmla="*/ 4285917 w 5043487"/>
              <a:gd name="connsiteY438" fmla="*/ 5795612 h 6857994"/>
              <a:gd name="connsiteX439" fmla="*/ 4141014 w 5043487"/>
              <a:gd name="connsiteY439" fmla="*/ 5742164 h 6857994"/>
              <a:gd name="connsiteX440" fmla="*/ 3930283 w 5043487"/>
              <a:gd name="connsiteY440" fmla="*/ 5731029 h 6857994"/>
              <a:gd name="connsiteX441" fmla="*/ 3741985 w 5043487"/>
              <a:gd name="connsiteY441" fmla="*/ 5790018 h 6857994"/>
              <a:gd name="connsiteX442" fmla="*/ 3741985 w 5043487"/>
              <a:gd name="connsiteY442" fmla="*/ 5800930 h 6857994"/>
              <a:gd name="connsiteX443" fmla="*/ 3930283 w 5043487"/>
              <a:gd name="connsiteY443" fmla="*/ 5744507 h 6857994"/>
              <a:gd name="connsiteX444" fmla="*/ 4045463 w 5043487"/>
              <a:gd name="connsiteY444" fmla="*/ 5729050 h 6857994"/>
              <a:gd name="connsiteX445" fmla="*/ 3950738 w 5043487"/>
              <a:gd name="connsiteY445" fmla="*/ 5729345 h 6857994"/>
              <a:gd name="connsiteX446" fmla="*/ 3950738 w 5043487"/>
              <a:gd name="connsiteY446" fmla="*/ 5743215 h 6857994"/>
              <a:gd name="connsiteX447" fmla="*/ 4121913 w 5043487"/>
              <a:gd name="connsiteY447" fmla="*/ 5756007 h 6857994"/>
              <a:gd name="connsiteX448" fmla="*/ 4121913 w 5043487"/>
              <a:gd name="connsiteY448" fmla="*/ 5738503 h 6857994"/>
              <a:gd name="connsiteX449" fmla="*/ 4045463 w 5043487"/>
              <a:gd name="connsiteY449" fmla="*/ 5729050 h 6857994"/>
              <a:gd name="connsiteX450" fmla="*/ 4168409 w 5043487"/>
              <a:gd name="connsiteY450" fmla="*/ 5713061 h 6857994"/>
              <a:gd name="connsiteX451" fmla="*/ 4168409 w 5043487"/>
              <a:gd name="connsiteY451" fmla="*/ 5731412 h 6857994"/>
              <a:gd name="connsiteX452" fmla="*/ 4354694 w 5043487"/>
              <a:gd name="connsiteY452" fmla="*/ 5805223 h 6857994"/>
              <a:gd name="connsiteX453" fmla="*/ 4354694 w 5043487"/>
              <a:gd name="connsiteY453" fmla="*/ 5779764 h 6857994"/>
              <a:gd name="connsiteX454" fmla="*/ 4168409 w 5043487"/>
              <a:gd name="connsiteY454" fmla="*/ 5713061 h 6857994"/>
              <a:gd name="connsiteX455" fmla="*/ 3915165 w 5043487"/>
              <a:gd name="connsiteY455" fmla="*/ 5700875 h 6857994"/>
              <a:gd name="connsiteX456" fmla="*/ 3686732 w 5043487"/>
              <a:gd name="connsiteY456" fmla="*/ 5770759 h 6857994"/>
              <a:gd name="connsiteX457" fmla="*/ 3686732 w 5043487"/>
              <a:gd name="connsiteY457" fmla="*/ 5781457 h 6857994"/>
              <a:gd name="connsiteX458" fmla="*/ 3915165 w 5043487"/>
              <a:gd name="connsiteY458" fmla="*/ 5714406 h 6857994"/>
              <a:gd name="connsiteX459" fmla="*/ 4051954 w 5043487"/>
              <a:gd name="connsiteY459" fmla="*/ 5697994 h 6857994"/>
              <a:gd name="connsiteX460" fmla="*/ 3935584 w 5043487"/>
              <a:gd name="connsiteY460" fmla="*/ 5699049 h 6857994"/>
              <a:gd name="connsiteX461" fmla="*/ 3935584 w 5043487"/>
              <a:gd name="connsiteY461" fmla="*/ 5712937 h 6857994"/>
              <a:gd name="connsiteX462" fmla="*/ 4149308 w 5043487"/>
              <a:gd name="connsiteY462" fmla="*/ 5727314 h 6857994"/>
              <a:gd name="connsiteX463" fmla="*/ 4149308 w 5043487"/>
              <a:gd name="connsiteY463" fmla="*/ 5727305 h 6857994"/>
              <a:gd name="connsiteX464" fmla="*/ 4149308 w 5043487"/>
              <a:gd name="connsiteY464" fmla="*/ 5709338 h 6857994"/>
              <a:gd name="connsiteX465" fmla="*/ 4051954 w 5043487"/>
              <a:gd name="connsiteY465" fmla="*/ 5697994 h 6857994"/>
              <a:gd name="connsiteX466" fmla="*/ 4197959 w 5043487"/>
              <a:gd name="connsiteY466" fmla="*/ 5680886 h 6857994"/>
              <a:gd name="connsiteX467" fmla="*/ 4197959 w 5043487"/>
              <a:gd name="connsiteY467" fmla="*/ 5700047 h 6857994"/>
              <a:gd name="connsiteX468" fmla="*/ 4422365 w 5043487"/>
              <a:gd name="connsiteY468" fmla="*/ 5789145 h 6857994"/>
              <a:gd name="connsiteX469" fmla="*/ 4422365 w 5043487"/>
              <a:gd name="connsiteY469" fmla="*/ 5762778 h 6857994"/>
              <a:gd name="connsiteX470" fmla="*/ 4197959 w 5043487"/>
              <a:gd name="connsiteY470" fmla="*/ 5680886 h 6857994"/>
              <a:gd name="connsiteX471" fmla="*/ 3895405 w 5043487"/>
              <a:gd name="connsiteY471" fmla="*/ 5667274 h 6857994"/>
              <a:gd name="connsiteX472" fmla="*/ 3635390 w 5043487"/>
              <a:gd name="connsiteY472" fmla="*/ 5748061 h 6857994"/>
              <a:gd name="connsiteX473" fmla="*/ 3635390 w 5043487"/>
              <a:gd name="connsiteY473" fmla="*/ 5759169 h 6857994"/>
              <a:gd name="connsiteX474" fmla="*/ 3895405 w 5043487"/>
              <a:gd name="connsiteY474" fmla="*/ 5681287 h 6857994"/>
              <a:gd name="connsiteX475" fmla="*/ 3992843 w 5043487"/>
              <a:gd name="connsiteY475" fmla="*/ 5661280 h 6857994"/>
              <a:gd name="connsiteX476" fmla="*/ 3915806 w 5043487"/>
              <a:gd name="connsiteY476" fmla="*/ 5665217 h 6857994"/>
              <a:gd name="connsiteX477" fmla="*/ 3915806 w 5043487"/>
              <a:gd name="connsiteY477" fmla="*/ 5679559 h 6857994"/>
              <a:gd name="connsiteX478" fmla="*/ 4178645 w 5043487"/>
              <a:gd name="connsiteY478" fmla="*/ 5695931 h 6857994"/>
              <a:gd name="connsiteX479" fmla="*/ 4178645 w 5043487"/>
              <a:gd name="connsiteY479" fmla="*/ 5677269 h 6857994"/>
              <a:gd name="connsiteX480" fmla="*/ 3992843 w 5043487"/>
              <a:gd name="connsiteY480" fmla="*/ 5661280 h 6857994"/>
              <a:gd name="connsiteX481" fmla="*/ 0 w 5043487"/>
              <a:gd name="connsiteY481" fmla="*/ 0 h 6857994"/>
              <a:gd name="connsiteX482" fmla="*/ 5043487 w 5043487"/>
              <a:gd name="connsiteY482" fmla="*/ 0 h 6857994"/>
              <a:gd name="connsiteX483" fmla="*/ 5043487 w 5043487"/>
              <a:gd name="connsiteY483" fmla="*/ 6857994 h 6857994"/>
              <a:gd name="connsiteX484" fmla="*/ 0 w 5043487"/>
              <a:gd name="connsiteY484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5043487" h="6857994">
                <a:moveTo>
                  <a:pt x="4271788" y="6353635"/>
                </a:moveTo>
                <a:lnTo>
                  <a:pt x="4271788" y="6353644"/>
                </a:lnTo>
                <a:lnTo>
                  <a:pt x="4271788" y="6366605"/>
                </a:lnTo>
                <a:cubicBezTo>
                  <a:pt x="4271788" y="6367862"/>
                  <a:pt x="4271654" y="6369153"/>
                  <a:pt x="4271360" y="6370151"/>
                </a:cubicBezTo>
                <a:cubicBezTo>
                  <a:pt x="4270077" y="6375540"/>
                  <a:pt x="4266523" y="6378115"/>
                  <a:pt x="4262683" y="6378115"/>
                </a:cubicBezTo>
                <a:cubicBezTo>
                  <a:pt x="4259279" y="6378115"/>
                  <a:pt x="4255155" y="6375273"/>
                  <a:pt x="4255155" y="6367443"/>
                </a:cubicBezTo>
                <a:cubicBezTo>
                  <a:pt x="4255155" y="6355364"/>
                  <a:pt x="4265827" y="6353787"/>
                  <a:pt x="4271788" y="6353635"/>
                </a:cubicBezTo>
                <a:close/>
                <a:moveTo>
                  <a:pt x="4095854" y="6353635"/>
                </a:moveTo>
                <a:lnTo>
                  <a:pt x="4095845" y="6353644"/>
                </a:lnTo>
                <a:lnTo>
                  <a:pt x="4095845" y="6366605"/>
                </a:lnTo>
                <a:cubicBezTo>
                  <a:pt x="4095845" y="6367862"/>
                  <a:pt x="4095694" y="6369153"/>
                  <a:pt x="4095409" y="6370151"/>
                </a:cubicBezTo>
                <a:cubicBezTo>
                  <a:pt x="4094144" y="6375540"/>
                  <a:pt x="4090571" y="6378115"/>
                  <a:pt x="4086732" y="6378115"/>
                </a:cubicBezTo>
                <a:cubicBezTo>
                  <a:pt x="4083329" y="6378115"/>
                  <a:pt x="4079195" y="6375273"/>
                  <a:pt x="4079195" y="6367443"/>
                </a:cubicBezTo>
                <a:cubicBezTo>
                  <a:pt x="4079195" y="6355364"/>
                  <a:pt x="4089859" y="6353787"/>
                  <a:pt x="4095854" y="6353635"/>
                </a:cubicBezTo>
                <a:close/>
                <a:moveTo>
                  <a:pt x="3875806" y="6353635"/>
                </a:moveTo>
                <a:lnTo>
                  <a:pt x="3875797" y="6353644"/>
                </a:lnTo>
                <a:lnTo>
                  <a:pt x="3875797" y="6366605"/>
                </a:lnTo>
                <a:cubicBezTo>
                  <a:pt x="3875797" y="6367862"/>
                  <a:pt x="3875654" y="6369153"/>
                  <a:pt x="3875369" y="6370151"/>
                </a:cubicBezTo>
                <a:cubicBezTo>
                  <a:pt x="3874095" y="6375540"/>
                  <a:pt x="3870532" y="6378115"/>
                  <a:pt x="3866701" y="6378115"/>
                </a:cubicBezTo>
                <a:cubicBezTo>
                  <a:pt x="3863289" y="6378115"/>
                  <a:pt x="3859155" y="6375273"/>
                  <a:pt x="3859155" y="6367443"/>
                </a:cubicBezTo>
                <a:cubicBezTo>
                  <a:pt x="3859155" y="6355364"/>
                  <a:pt x="3869837" y="6353787"/>
                  <a:pt x="3875806" y="6353635"/>
                </a:cubicBezTo>
                <a:close/>
                <a:moveTo>
                  <a:pt x="3744408" y="6330751"/>
                </a:moveTo>
                <a:cubicBezTo>
                  <a:pt x="3751375" y="6330751"/>
                  <a:pt x="3754645" y="6339997"/>
                  <a:pt x="3754645" y="6353787"/>
                </a:cubicBezTo>
                <a:cubicBezTo>
                  <a:pt x="3754645" y="6366009"/>
                  <a:pt x="3752079" y="6376966"/>
                  <a:pt x="3744408" y="6376966"/>
                </a:cubicBezTo>
                <a:cubicBezTo>
                  <a:pt x="3741851" y="6376966"/>
                  <a:pt x="3738288" y="6375531"/>
                  <a:pt x="3736444" y="6368850"/>
                </a:cubicBezTo>
                <a:cubicBezTo>
                  <a:pt x="3736016" y="6367292"/>
                  <a:pt x="3735731" y="6365154"/>
                  <a:pt x="3735731" y="6363025"/>
                </a:cubicBezTo>
                <a:lnTo>
                  <a:pt x="3735722" y="6363034"/>
                </a:lnTo>
                <a:lnTo>
                  <a:pt x="3735722" y="6344826"/>
                </a:lnTo>
                <a:cubicBezTo>
                  <a:pt x="3735722" y="6342973"/>
                  <a:pt x="3735865" y="6341262"/>
                  <a:pt x="3736292" y="6339721"/>
                </a:cubicBezTo>
                <a:cubicBezTo>
                  <a:pt x="3737156" y="6335027"/>
                  <a:pt x="3740569" y="6330751"/>
                  <a:pt x="3744408" y="6330751"/>
                </a:cubicBezTo>
                <a:close/>
                <a:moveTo>
                  <a:pt x="3679124" y="6329602"/>
                </a:moveTo>
                <a:cubicBezTo>
                  <a:pt x="3686937" y="6329602"/>
                  <a:pt x="3688648" y="6343097"/>
                  <a:pt x="3688648" y="6353626"/>
                </a:cubicBezTo>
                <a:cubicBezTo>
                  <a:pt x="3688648" y="6364156"/>
                  <a:pt x="3686937" y="6377803"/>
                  <a:pt x="3679400" y="6377803"/>
                </a:cubicBezTo>
                <a:lnTo>
                  <a:pt x="3679266" y="6377803"/>
                </a:lnTo>
                <a:cubicBezTo>
                  <a:pt x="3671293" y="6377803"/>
                  <a:pt x="3669306" y="6365296"/>
                  <a:pt x="3669306" y="6353626"/>
                </a:cubicBezTo>
                <a:cubicBezTo>
                  <a:pt x="3669306" y="6343543"/>
                  <a:pt x="3670874" y="6329602"/>
                  <a:pt x="3679124" y="6329602"/>
                </a:cubicBezTo>
                <a:close/>
                <a:moveTo>
                  <a:pt x="4426330" y="6329317"/>
                </a:moveTo>
                <a:cubicBezTo>
                  <a:pt x="4431737" y="6329317"/>
                  <a:pt x="4435435" y="6335864"/>
                  <a:pt x="4435283" y="6346946"/>
                </a:cubicBezTo>
                <a:lnTo>
                  <a:pt x="4416521" y="6346946"/>
                </a:lnTo>
                <a:cubicBezTo>
                  <a:pt x="4416806" y="6338857"/>
                  <a:pt x="4419773" y="6329317"/>
                  <a:pt x="4426330" y="6329317"/>
                </a:cubicBezTo>
                <a:close/>
                <a:moveTo>
                  <a:pt x="3808979" y="6329317"/>
                </a:moveTo>
                <a:cubicBezTo>
                  <a:pt x="3814387" y="6329317"/>
                  <a:pt x="3818084" y="6335864"/>
                  <a:pt x="3817941" y="6346946"/>
                </a:cubicBezTo>
                <a:lnTo>
                  <a:pt x="3817932" y="6346946"/>
                </a:lnTo>
                <a:lnTo>
                  <a:pt x="3799162" y="6346946"/>
                </a:lnTo>
                <a:cubicBezTo>
                  <a:pt x="3799456" y="6338857"/>
                  <a:pt x="3802440" y="6329317"/>
                  <a:pt x="3808979" y="6329317"/>
                </a:cubicBezTo>
                <a:close/>
                <a:moveTo>
                  <a:pt x="3545072" y="6319072"/>
                </a:moveTo>
                <a:lnTo>
                  <a:pt x="3545072" y="6361893"/>
                </a:lnTo>
                <a:cubicBezTo>
                  <a:pt x="3545072" y="6379959"/>
                  <a:pt x="3550186" y="6389481"/>
                  <a:pt x="3562837" y="6389481"/>
                </a:cubicBezTo>
                <a:cubicBezTo>
                  <a:pt x="3570097" y="6389481"/>
                  <a:pt x="3575648" y="6385205"/>
                  <a:pt x="3578347" y="6381090"/>
                </a:cubicBezTo>
                <a:lnTo>
                  <a:pt x="3578632" y="6381090"/>
                </a:lnTo>
                <a:lnTo>
                  <a:pt x="3579478" y="6388350"/>
                </a:lnTo>
                <a:lnTo>
                  <a:pt x="3592708" y="6388350"/>
                </a:lnTo>
                <a:cubicBezTo>
                  <a:pt x="3592423" y="6382497"/>
                  <a:pt x="3592138" y="6375665"/>
                  <a:pt x="3592138" y="6368147"/>
                </a:cubicBezTo>
                <a:lnTo>
                  <a:pt x="3592147" y="6368147"/>
                </a:lnTo>
                <a:lnTo>
                  <a:pt x="3592147" y="6319072"/>
                </a:lnTo>
                <a:lnTo>
                  <a:pt x="3576930" y="6319072"/>
                </a:lnTo>
                <a:lnTo>
                  <a:pt x="3576930" y="6364031"/>
                </a:lnTo>
                <a:cubicBezTo>
                  <a:pt x="3576930" y="6366303"/>
                  <a:pt x="3576645" y="6368432"/>
                  <a:pt x="3576066" y="6369990"/>
                </a:cubicBezTo>
                <a:cubicBezTo>
                  <a:pt x="3575354" y="6372832"/>
                  <a:pt x="3572939" y="6376814"/>
                  <a:pt x="3568253" y="6376814"/>
                </a:cubicBezTo>
                <a:cubicBezTo>
                  <a:pt x="3561990" y="6376814"/>
                  <a:pt x="3560280" y="6369990"/>
                  <a:pt x="3560280" y="6360040"/>
                </a:cubicBezTo>
                <a:lnTo>
                  <a:pt x="3560280" y="6319072"/>
                </a:lnTo>
                <a:close/>
                <a:moveTo>
                  <a:pt x="4210049" y="6319064"/>
                </a:moveTo>
                <a:lnTo>
                  <a:pt x="4210049" y="6388341"/>
                </a:lnTo>
                <a:lnTo>
                  <a:pt x="4225274" y="6388341"/>
                </a:lnTo>
                <a:lnTo>
                  <a:pt x="4225274" y="6319064"/>
                </a:lnTo>
                <a:close/>
                <a:moveTo>
                  <a:pt x="4495801" y="6317950"/>
                </a:moveTo>
                <a:cubicBezTo>
                  <a:pt x="4488540" y="6317950"/>
                  <a:pt x="4482705" y="6321647"/>
                  <a:pt x="4479453" y="6327206"/>
                </a:cubicBezTo>
                <a:lnTo>
                  <a:pt x="4479159" y="6327206"/>
                </a:lnTo>
                <a:lnTo>
                  <a:pt x="4478464" y="6319073"/>
                </a:lnTo>
                <a:lnTo>
                  <a:pt x="4465226" y="6319073"/>
                </a:lnTo>
                <a:cubicBezTo>
                  <a:pt x="4465502" y="6325210"/>
                  <a:pt x="4465796" y="6330751"/>
                  <a:pt x="4465796" y="6338572"/>
                </a:cubicBezTo>
                <a:lnTo>
                  <a:pt x="4465787" y="6338581"/>
                </a:lnTo>
                <a:lnTo>
                  <a:pt x="4465787" y="6388350"/>
                </a:lnTo>
                <a:lnTo>
                  <a:pt x="4481012" y="6388350"/>
                </a:lnTo>
                <a:lnTo>
                  <a:pt x="4481012" y="6345538"/>
                </a:lnTo>
                <a:cubicBezTo>
                  <a:pt x="4481012" y="6342973"/>
                  <a:pt x="4481297" y="6340710"/>
                  <a:pt x="4481707" y="6339276"/>
                </a:cubicBezTo>
                <a:cubicBezTo>
                  <a:pt x="4483151" y="6333593"/>
                  <a:pt x="4486536" y="6330751"/>
                  <a:pt x="4490251" y="6330751"/>
                </a:cubicBezTo>
                <a:cubicBezTo>
                  <a:pt x="4496941" y="6330751"/>
                  <a:pt x="4498358" y="6337423"/>
                  <a:pt x="4498358" y="6344407"/>
                </a:cubicBezTo>
                <a:lnTo>
                  <a:pt x="4498358" y="6388350"/>
                </a:lnTo>
                <a:lnTo>
                  <a:pt x="4513565" y="6388350"/>
                </a:lnTo>
                <a:lnTo>
                  <a:pt x="4513565" y="6342973"/>
                </a:lnTo>
                <a:cubicBezTo>
                  <a:pt x="4513565" y="6326912"/>
                  <a:pt x="4507454" y="6317950"/>
                  <a:pt x="4495801" y="6317950"/>
                </a:cubicBezTo>
                <a:close/>
                <a:moveTo>
                  <a:pt x="4158217" y="6317950"/>
                </a:moveTo>
                <a:cubicBezTo>
                  <a:pt x="4152507" y="6317950"/>
                  <a:pt x="4146805" y="6322511"/>
                  <a:pt x="4144106" y="6329468"/>
                </a:cubicBezTo>
                <a:lnTo>
                  <a:pt x="4143687" y="6329468"/>
                </a:lnTo>
                <a:lnTo>
                  <a:pt x="4142832" y="6319073"/>
                </a:lnTo>
                <a:lnTo>
                  <a:pt x="4129593" y="6319073"/>
                </a:lnTo>
                <a:cubicBezTo>
                  <a:pt x="4129887" y="6324916"/>
                  <a:pt x="4130181" y="6332176"/>
                  <a:pt x="4130181" y="6338572"/>
                </a:cubicBezTo>
                <a:lnTo>
                  <a:pt x="4130190" y="6338581"/>
                </a:lnTo>
                <a:lnTo>
                  <a:pt x="4130190" y="6388350"/>
                </a:lnTo>
                <a:lnTo>
                  <a:pt x="4145389" y="6388350"/>
                </a:lnTo>
                <a:lnTo>
                  <a:pt x="4145389" y="6351649"/>
                </a:lnTo>
                <a:cubicBezTo>
                  <a:pt x="4145389" y="6349084"/>
                  <a:pt x="4145682" y="6346679"/>
                  <a:pt x="4145959" y="6345102"/>
                </a:cubicBezTo>
                <a:cubicBezTo>
                  <a:pt x="4147669" y="6337566"/>
                  <a:pt x="4152917" y="6333165"/>
                  <a:pt x="4158217" y="6333165"/>
                </a:cubicBezTo>
                <a:cubicBezTo>
                  <a:pt x="4159491" y="6333165"/>
                  <a:pt x="4160471" y="6333165"/>
                  <a:pt x="4161460" y="6333317"/>
                </a:cubicBezTo>
                <a:lnTo>
                  <a:pt x="4161460" y="6318218"/>
                </a:lnTo>
                <a:cubicBezTo>
                  <a:pt x="4160471" y="6318084"/>
                  <a:pt x="4159616" y="6317950"/>
                  <a:pt x="4158217" y="6317950"/>
                </a:cubicBezTo>
                <a:close/>
                <a:moveTo>
                  <a:pt x="3940128" y="6317950"/>
                </a:moveTo>
                <a:cubicBezTo>
                  <a:pt x="3932876" y="6317950"/>
                  <a:pt x="3927049" y="6321647"/>
                  <a:pt x="3923780" y="6327206"/>
                </a:cubicBezTo>
                <a:lnTo>
                  <a:pt x="3923495" y="6327206"/>
                </a:lnTo>
                <a:lnTo>
                  <a:pt x="3922791" y="6319073"/>
                </a:lnTo>
                <a:lnTo>
                  <a:pt x="3909570" y="6319073"/>
                </a:lnTo>
                <a:cubicBezTo>
                  <a:pt x="3909846" y="6325210"/>
                  <a:pt x="3910140" y="6330751"/>
                  <a:pt x="3910140" y="6338572"/>
                </a:cubicBezTo>
                <a:lnTo>
                  <a:pt x="3910140" y="6338581"/>
                </a:lnTo>
                <a:lnTo>
                  <a:pt x="3910140" y="6388350"/>
                </a:lnTo>
                <a:lnTo>
                  <a:pt x="3925339" y="6388350"/>
                </a:lnTo>
                <a:lnTo>
                  <a:pt x="3925339" y="6345538"/>
                </a:lnTo>
                <a:cubicBezTo>
                  <a:pt x="3925339" y="6342973"/>
                  <a:pt x="3925624" y="6340710"/>
                  <a:pt x="3926052" y="6339276"/>
                </a:cubicBezTo>
                <a:cubicBezTo>
                  <a:pt x="3927477" y="6333593"/>
                  <a:pt x="3930889" y="6330751"/>
                  <a:pt x="3934586" y="6330751"/>
                </a:cubicBezTo>
                <a:cubicBezTo>
                  <a:pt x="3941277" y="6330751"/>
                  <a:pt x="3942694" y="6337423"/>
                  <a:pt x="3942694" y="6344407"/>
                </a:cubicBezTo>
                <a:lnTo>
                  <a:pt x="3942694" y="6388350"/>
                </a:lnTo>
                <a:lnTo>
                  <a:pt x="3957910" y="6388350"/>
                </a:lnTo>
                <a:lnTo>
                  <a:pt x="3957910" y="6342973"/>
                </a:lnTo>
                <a:cubicBezTo>
                  <a:pt x="3957910" y="6326912"/>
                  <a:pt x="3951790" y="6317950"/>
                  <a:pt x="3940128" y="6317950"/>
                </a:cubicBezTo>
                <a:close/>
                <a:moveTo>
                  <a:pt x="3639862" y="6317950"/>
                </a:moveTo>
                <a:cubicBezTo>
                  <a:pt x="3634170" y="6317950"/>
                  <a:pt x="3628468" y="6322511"/>
                  <a:pt x="3625778" y="6329468"/>
                </a:cubicBezTo>
                <a:lnTo>
                  <a:pt x="3625341" y="6329468"/>
                </a:lnTo>
                <a:lnTo>
                  <a:pt x="3624486" y="6319073"/>
                </a:lnTo>
                <a:lnTo>
                  <a:pt x="3611274" y="6319073"/>
                </a:lnTo>
                <a:cubicBezTo>
                  <a:pt x="3611559" y="6324916"/>
                  <a:pt x="3611844" y="6332176"/>
                  <a:pt x="3611844" y="6338572"/>
                </a:cubicBezTo>
                <a:lnTo>
                  <a:pt x="3611844" y="6338581"/>
                </a:lnTo>
                <a:lnTo>
                  <a:pt x="3611844" y="6388350"/>
                </a:lnTo>
                <a:lnTo>
                  <a:pt x="3627051" y="6388350"/>
                </a:lnTo>
                <a:lnTo>
                  <a:pt x="3627051" y="6351649"/>
                </a:lnTo>
                <a:cubicBezTo>
                  <a:pt x="3627051" y="6349084"/>
                  <a:pt x="3627346" y="6346679"/>
                  <a:pt x="3627622" y="6345102"/>
                </a:cubicBezTo>
                <a:cubicBezTo>
                  <a:pt x="3629332" y="6337566"/>
                  <a:pt x="3634597" y="6333165"/>
                  <a:pt x="3639862" y="6333165"/>
                </a:cubicBezTo>
                <a:cubicBezTo>
                  <a:pt x="3641145" y="6333165"/>
                  <a:pt x="3642134" y="6333165"/>
                  <a:pt x="3643132" y="6333317"/>
                </a:cubicBezTo>
                <a:lnTo>
                  <a:pt x="3643132" y="6318218"/>
                </a:lnTo>
                <a:cubicBezTo>
                  <a:pt x="3642125" y="6318084"/>
                  <a:pt x="3641288" y="6317950"/>
                  <a:pt x="3639862" y="6317950"/>
                </a:cubicBezTo>
                <a:close/>
                <a:moveTo>
                  <a:pt x="4427443" y="6317941"/>
                </a:moveTo>
                <a:cubicBezTo>
                  <a:pt x="4412664" y="6317941"/>
                  <a:pt x="4401697" y="6331882"/>
                  <a:pt x="4401697" y="6354776"/>
                </a:cubicBezTo>
                <a:cubicBezTo>
                  <a:pt x="4401697" y="6376244"/>
                  <a:pt x="4411229" y="6389178"/>
                  <a:pt x="4429163" y="6389178"/>
                </a:cubicBezTo>
                <a:cubicBezTo>
                  <a:pt x="4435417" y="6389178"/>
                  <a:pt x="4442089" y="6387913"/>
                  <a:pt x="4446508" y="6385927"/>
                </a:cubicBezTo>
                <a:lnTo>
                  <a:pt x="4444245" y="6375122"/>
                </a:lnTo>
                <a:cubicBezTo>
                  <a:pt x="4441261" y="6376395"/>
                  <a:pt x="4436976" y="6377518"/>
                  <a:pt x="4431880" y="6377518"/>
                </a:cubicBezTo>
                <a:cubicBezTo>
                  <a:pt x="4423764" y="6377518"/>
                  <a:pt x="4416655" y="6373269"/>
                  <a:pt x="4416521" y="6357769"/>
                </a:cubicBezTo>
                <a:lnTo>
                  <a:pt x="4448923" y="6357769"/>
                </a:lnTo>
                <a:cubicBezTo>
                  <a:pt x="4449199" y="6355916"/>
                  <a:pt x="4449350" y="6353627"/>
                  <a:pt x="4449350" y="6349636"/>
                </a:cubicBezTo>
                <a:cubicBezTo>
                  <a:pt x="4449350" y="6331179"/>
                  <a:pt x="4442223" y="6317941"/>
                  <a:pt x="4427443" y="6317941"/>
                </a:cubicBezTo>
                <a:close/>
                <a:moveTo>
                  <a:pt x="4264251" y="6317941"/>
                </a:moveTo>
                <a:cubicBezTo>
                  <a:pt x="4255876" y="6317941"/>
                  <a:pt x="4248625" y="6320783"/>
                  <a:pt x="4245203" y="6322921"/>
                </a:cubicBezTo>
                <a:lnTo>
                  <a:pt x="4248045" y="6333316"/>
                </a:lnTo>
                <a:cubicBezTo>
                  <a:pt x="4251894" y="6330893"/>
                  <a:pt x="4256019" y="6329468"/>
                  <a:pt x="4260999" y="6329468"/>
                </a:cubicBezTo>
                <a:cubicBezTo>
                  <a:pt x="4268527" y="6329468"/>
                  <a:pt x="4271369" y="6334448"/>
                  <a:pt x="4271369" y="6341708"/>
                </a:cubicBezTo>
                <a:lnTo>
                  <a:pt x="4271369" y="6343552"/>
                </a:lnTo>
                <a:cubicBezTo>
                  <a:pt x="4255725" y="6343685"/>
                  <a:pt x="4240642" y="6351230"/>
                  <a:pt x="4240642" y="6368993"/>
                </a:cubicBezTo>
                <a:cubicBezTo>
                  <a:pt x="4240642" y="6381233"/>
                  <a:pt x="4248188" y="6389481"/>
                  <a:pt x="4258148" y="6389481"/>
                </a:cubicBezTo>
                <a:cubicBezTo>
                  <a:pt x="4264117" y="6389481"/>
                  <a:pt x="4269231" y="6386649"/>
                  <a:pt x="4272794" y="6381357"/>
                </a:cubicBezTo>
                <a:lnTo>
                  <a:pt x="4273062" y="6381357"/>
                </a:lnTo>
                <a:lnTo>
                  <a:pt x="4273917" y="6388350"/>
                </a:lnTo>
                <a:lnTo>
                  <a:pt x="4287592" y="6388350"/>
                </a:lnTo>
                <a:cubicBezTo>
                  <a:pt x="4286888" y="6383798"/>
                  <a:pt x="4286737" y="6377963"/>
                  <a:pt x="4286737" y="6372556"/>
                </a:cubicBezTo>
                <a:lnTo>
                  <a:pt x="4286746" y="6372547"/>
                </a:lnTo>
                <a:lnTo>
                  <a:pt x="4286746" y="6344950"/>
                </a:lnTo>
                <a:cubicBezTo>
                  <a:pt x="4286746" y="6330190"/>
                  <a:pt x="4282193" y="6317941"/>
                  <a:pt x="4264251" y="6317941"/>
                </a:cubicBezTo>
                <a:close/>
                <a:moveTo>
                  <a:pt x="4088309" y="6317941"/>
                </a:moveTo>
                <a:cubicBezTo>
                  <a:pt x="4079916" y="6317941"/>
                  <a:pt x="4072665" y="6320783"/>
                  <a:pt x="4069252" y="6322921"/>
                </a:cubicBezTo>
                <a:lnTo>
                  <a:pt x="4072103" y="6333316"/>
                </a:lnTo>
                <a:cubicBezTo>
                  <a:pt x="4075943" y="6330893"/>
                  <a:pt x="4080059" y="6329468"/>
                  <a:pt x="4085030" y="6329468"/>
                </a:cubicBezTo>
                <a:cubicBezTo>
                  <a:pt x="4092567" y="6329468"/>
                  <a:pt x="4095418" y="6334448"/>
                  <a:pt x="4095418" y="6341708"/>
                </a:cubicBezTo>
                <a:lnTo>
                  <a:pt x="4095418" y="6343552"/>
                </a:lnTo>
                <a:cubicBezTo>
                  <a:pt x="4079792" y="6343685"/>
                  <a:pt x="4064700" y="6351230"/>
                  <a:pt x="4064700" y="6368993"/>
                </a:cubicBezTo>
                <a:cubicBezTo>
                  <a:pt x="4064700" y="6381233"/>
                  <a:pt x="4072228" y="6389481"/>
                  <a:pt x="4082188" y="6389481"/>
                </a:cubicBezTo>
                <a:cubicBezTo>
                  <a:pt x="4088175" y="6389481"/>
                  <a:pt x="4093306" y="6386649"/>
                  <a:pt x="4096852" y="6381357"/>
                </a:cubicBezTo>
                <a:lnTo>
                  <a:pt x="4097146" y="6381357"/>
                </a:lnTo>
                <a:lnTo>
                  <a:pt x="4097984" y="6388350"/>
                </a:lnTo>
                <a:lnTo>
                  <a:pt x="4111632" y="6388350"/>
                </a:lnTo>
                <a:cubicBezTo>
                  <a:pt x="4110910" y="6383798"/>
                  <a:pt x="4110777" y="6377963"/>
                  <a:pt x="4110777" y="6372556"/>
                </a:cubicBezTo>
                <a:lnTo>
                  <a:pt x="4110777" y="6372547"/>
                </a:lnTo>
                <a:lnTo>
                  <a:pt x="4110777" y="6344950"/>
                </a:lnTo>
                <a:cubicBezTo>
                  <a:pt x="4110777" y="6330190"/>
                  <a:pt x="4106224" y="6317941"/>
                  <a:pt x="4088309" y="6317941"/>
                </a:cubicBezTo>
                <a:close/>
                <a:moveTo>
                  <a:pt x="3868269" y="6317941"/>
                </a:moveTo>
                <a:cubicBezTo>
                  <a:pt x="3859876" y="6317941"/>
                  <a:pt x="3852625" y="6320783"/>
                  <a:pt x="3849212" y="6322921"/>
                </a:cubicBezTo>
                <a:lnTo>
                  <a:pt x="3852045" y="6333316"/>
                </a:lnTo>
                <a:cubicBezTo>
                  <a:pt x="3855894" y="6330893"/>
                  <a:pt x="3860019" y="6329468"/>
                  <a:pt x="3864990" y="6329468"/>
                </a:cubicBezTo>
                <a:cubicBezTo>
                  <a:pt x="3872536" y="6329468"/>
                  <a:pt x="3875378" y="6334448"/>
                  <a:pt x="3875378" y="6341708"/>
                </a:cubicBezTo>
                <a:lnTo>
                  <a:pt x="3875378" y="6343552"/>
                </a:lnTo>
                <a:cubicBezTo>
                  <a:pt x="3859734" y="6343685"/>
                  <a:pt x="3844660" y="6351230"/>
                  <a:pt x="3844660" y="6368993"/>
                </a:cubicBezTo>
                <a:cubicBezTo>
                  <a:pt x="3844660" y="6381233"/>
                  <a:pt x="3852197" y="6389481"/>
                  <a:pt x="3862157" y="6389481"/>
                </a:cubicBezTo>
                <a:cubicBezTo>
                  <a:pt x="3868126" y="6389481"/>
                  <a:pt x="3873258" y="6386649"/>
                  <a:pt x="3876803" y="6381357"/>
                </a:cubicBezTo>
                <a:lnTo>
                  <a:pt x="3877089" y="6381357"/>
                </a:lnTo>
                <a:lnTo>
                  <a:pt x="3877944" y="6388350"/>
                </a:lnTo>
                <a:lnTo>
                  <a:pt x="3891592" y="6388350"/>
                </a:lnTo>
                <a:cubicBezTo>
                  <a:pt x="3890888" y="6383798"/>
                  <a:pt x="3890737" y="6377963"/>
                  <a:pt x="3890737" y="6372556"/>
                </a:cubicBezTo>
                <a:lnTo>
                  <a:pt x="3890737" y="6372547"/>
                </a:lnTo>
                <a:lnTo>
                  <a:pt x="3890737" y="6344950"/>
                </a:lnTo>
                <a:cubicBezTo>
                  <a:pt x="3890737" y="6330190"/>
                  <a:pt x="3886184" y="6317941"/>
                  <a:pt x="3868269" y="6317941"/>
                </a:cubicBezTo>
                <a:close/>
                <a:moveTo>
                  <a:pt x="3810119" y="6317941"/>
                </a:moveTo>
                <a:cubicBezTo>
                  <a:pt x="3795322" y="6317941"/>
                  <a:pt x="3784373" y="6331882"/>
                  <a:pt x="3784373" y="6354776"/>
                </a:cubicBezTo>
                <a:cubicBezTo>
                  <a:pt x="3784373" y="6376244"/>
                  <a:pt x="3793896" y="6389178"/>
                  <a:pt x="3811821" y="6389178"/>
                </a:cubicBezTo>
                <a:cubicBezTo>
                  <a:pt x="3818084" y="6389178"/>
                  <a:pt x="3824774" y="6387913"/>
                  <a:pt x="3829184" y="6385927"/>
                </a:cubicBezTo>
                <a:lnTo>
                  <a:pt x="3826904" y="6375122"/>
                </a:lnTo>
                <a:cubicBezTo>
                  <a:pt x="3823928" y="6376395"/>
                  <a:pt x="3819643" y="6377518"/>
                  <a:pt x="3814538" y="6377518"/>
                </a:cubicBezTo>
                <a:cubicBezTo>
                  <a:pt x="3806431" y="6377518"/>
                  <a:pt x="3799313" y="6373269"/>
                  <a:pt x="3799170" y="6357769"/>
                </a:cubicBezTo>
                <a:lnTo>
                  <a:pt x="3831590" y="6357769"/>
                </a:lnTo>
                <a:cubicBezTo>
                  <a:pt x="3831875" y="6355916"/>
                  <a:pt x="3832026" y="6353627"/>
                  <a:pt x="3832026" y="6349636"/>
                </a:cubicBezTo>
                <a:cubicBezTo>
                  <a:pt x="3832026" y="6331179"/>
                  <a:pt x="3824917" y="6317941"/>
                  <a:pt x="3810119" y="6317941"/>
                </a:cubicBezTo>
                <a:close/>
                <a:moveTo>
                  <a:pt x="3748961" y="6317941"/>
                </a:moveTo>
                <a:cubicBezTo>
                  <a:pt x="3742983" y="6317941"/>
                  <a:pt x="3737727" y="6320907"/>
                  <a:pt x="3734448" y="6327473"/>
                </a:cubicBezTo>
                <a:lnTo>
                  <a:pt x="3734163" y="6327473"/>
                </a:lnTo>
                <a:lnTo>
                  <a:pt x="3733308" y="6319064"/>
                </a:lnTo>
                <a:lnTo>
                  <a:pt x="3720087" y="6319064"/>
                </a:lnTo>
                <a:cubicBezTo>
                  <a:pt x="3720381" y="6324907"/>
                  <a:pt x="3720657" y="6331437"/>
                  <a:pt x="3720657" y="6340835"/>
                </a:cubicBezTo>
                <a:lnTo>
                  <a:pt x="3720657" y="6415635"/>
                </a:lnTo>
                <a:lnTo>
                  <a:pt x="3735731" y="6415635"/>
                </a:lnTo>
                <a:lnTo>
                  <a:pt x="3735731" y="6382221"/>
                </a:lnTo>
                <a:lnTo>
                  <a:pt x="3736016" y="6382221"/>
                </a:lnTo>
                <a:cubicBezTo>
                  <a:pt x="3738003" y="6385785"/>
                  <a:pt x="3741700" y="6389473"/>
                  <a:pt x="3747820" y="6389473"/>
                </a:cubicBezTo>
                <a:cubicBezTo>
                  <a:pt x="3759064" y="6389473"/>
                  <a:pt x="3769861" y="6378810"/>
                  <a:pt x="3769861" y="6353484"/>
                </a:cubicBezTo>
                <a:cubicBezTo>
                  <a:pt x="3769861" y="6332728"/>
                  <a:pt x="3762752" y="6317941"/>
                  <a:pt x="3748961" y="6317941"/>
                </a:cubicBezTo>
                <a:close/>
                <a:moveTo>
                  <a:pt x="4367513" y="6317932"/>
                </a:moveTo>
                <a:cubicBezTo>
                  <a:pt x="4363958" y="6317932"/>
                  <a:pt x="4360688" y="6318787"/>
                  <a:pt x="4357838" y="6320498"/>
                </a:cubicBezTo>
                <a:cubicBezTo>
                  <a:pt x="4355272" y="6322217"/>
                  <a:pt x="4352724" y="6324907"/>
                  <a:pt x="4351014" y="6327891"/>
                </a:cubicBezTo>
                <a:lnTo>
                  <a:pt x="4350729" y="6327891"/>
                </a:lnTo>
                <a:cubicBezTo>
                  <a:pt x="4348190" y="6321353"/>
                  <a:pt x="4343218" y="6317941"/>
                  <a:pt x="4335949" y="6317941"/>
                </a:cubicBezTo>
                <a:cubicBezTo>
                  <a:pt x="4328679" y="6317941"/>
                  <a:pt x="4322977" y="6322074"/>
                  <a:pt x="4319735" y="6327339"/>
                </a:cubicBezTo>
                <a:lnTo>
                  <a:pt x="4319441" y="6327339"/>
                </a:lnTo>
                <a:lnTo>
                  <a:pt x="4318737" y="6319073"/>
                </a:lnTo>
                <a:lnTo>
                  <a:pt x="4305525" y="6319073"/>
                </a:lnTo>
                <a:cubicBezTo>
                  <a:pt x="4305792" y="6325210"/>
                  <a:pt x="4306086" y="6330751"/>
                  <a:pt x="4306086" y="6338572"/>
                </a:cubicBezTo>
                <a:lnTo>
                  <a:pt x="4306068" y="6338545"/>
                </a:lnTo>
                <a:lnTo>
                  <a:pt x="4306068" y="6388314"/>
                </a:lnTo>
                <a:lnTo>
                  <a:pt x="4321133" y="6388314"/>
                </a:lnTo>
                <a:lnTo>
                  <a:pt x="4321133" y="6344514"/>
                </a:lnTo>
                <a:cubicBezTo>
                  <a:pt x="4321133" y="6342527"/>
                  <a:pt x="4321427" y="6340532"/>
                  <a:pt x="4321721" y="6338964"/>
                </a:cubicBezTo>
                <a:cubicBezTo>
                  <a:pt x="4322969" y="6333414"/>
                  <a:pt x="4326532" y="6330573"/>
                  <a:pt x="4330256" y="6330573"/>
                </a:cubicBezTo>
                <a:cubicBezTo>
                  <a:pt x="4337071" y="6330573"/>
                  <a:pt x="4337935" y="6337842"/>
                  <a:pt x="4337935" y="6343935"/>
                </a:cubicBezTo>
                <a:lnTo>
                  <a:pt x="4337935" y="6388323"/>
                </a:lnTo>
                <a:lnTo>
                  <a:pt x="4353000" y="6388323"/>
                </a:lnTo>
                <a:lnTo>
                  <a:pt x="4353000" y="6344238"/>
                </a:lnTo>
                <a:cubicBezTo>
                  <a:pt x="4353000" y="6342100"/>
                  <a:pt x="4353152" y="6340104"/>
                  <a:pt x="4353588" y="6338706"/>
                </a:cubicBezTo>
                <a:cubicBezTo>
                  <a:pt x="4354862" y="6333566"/>
                  <a:pt x="4357989" y="6330582"/>
                  <a:pt x="4361971" y="6330582"/>
                </a:cubicBezTo>
                <a:cubicBezTo>
                  <a:pt x="4368662" y="6330582"/>
                  <a:pt x="4369785" y="6337975"/>
                  <a:pt x="4369785" y="6346376"/>
                </a:cubicBezTo>
                <a:lnTo>
                  <a:pt x="4369785" y="6388332"/>
                </a:lnTo>
                <a:lnTo>
                  <a:pt x="4384867" y="6388332"/>
                </a:lnTo>
                <a:lnTo>
                  <a:pt x="4384867" y="6343534"/>
                </a:lnTo>
                <a:cubicBezTo>
                  <a:pt x="4384867" y="6326475"/>
                  <a:pt x="4378604" y="6317932"/>
                  <a:pt x="4367513" y="6317932"/>
                </a:cubicBezTo>
                <a:close/>
                <a:moveTo>
                  <a:pt x="3679391" y="6317932"/>
                </a:moveTo>
                <a:cubicBezTo>
                  <a:pt x="3666455" y="6317932"/>
                  <a:pt x="3654081" y="6328747"/>
                  <a:pt x="3654081" y="6353921"/>
                </a:cubicBezTo>
                <a:cubicBezTo>
                  <a:pt x="3654081" y="6377242"/>
                  <a:pt x="3664175" y="6389472"/>
                  <a:pt x="3678839" y="6389472"/>
                </a:cubicBezTo>
                <a:lnTo>
                  <a:pt x="3678830" y="6389463"/>
                </a:lnTo>
                <a:lnTo>
                  <a:pt x="3678973" y="6389463"/>
                </a:lnTo>
                <a:cubicBezTo>
                  <a:pt x="3689351" y="6389463"/>
                  <a:pt x="3703855" y="6381491"/>
                  <a:pt x="3703855" y="6353475"/>
                </a:cubicBezTo>
                <a:cubicBezTo>
                  <a:pt x="3703855" y="6330590"/>
                  <a:pt x="3693904" y="6317932"/>
                  <a:pt x="3679391" y="6317932"/>
                </a:cubicBezTo>
                <a:close/>
                <a:moveTo>
                  <a:pt x="4024664" y="6304419"/>
                </a:moveTo>
                <a:cubicBezTo>
                  <a:pt x="4034927" y="6304419"/>
                  <a:pt x="4038625" y="6311973"/>
                  <a:pt x="4038625" y="6320908"/>
                </a:cubicBezTo>
                <a:cubicBezTo>
                  <a:pt x="4038625" y="6331882"/>
                  <a:pt x="4033092" y="6338715"/>
                  <a:pt x="4023114" y="6338715"/>
                </a:cubicBezTo>
                <a:cubicBezTo>
                  <a:pt x="4021546" y="6338715"/>
                  <a:pt x="4020557" y="6338715"/>
                  <a:pt x="4019417" y="6338421"/>
                </a:cubicBezTo>
                <a:lnTo>
                  <a:pt x="4019417" y="6338412"/>
                </a:lnTo>
                <a:lnTo>
                  <a:pt x="4019417" y="6305131"/>
                </a:lnTo>
                <a:cubicBezTo>
                  <a:pt x="4020691" y="6304686"/>
                  <a:pt x="4022544" y="6304419"/>
                  <a:pt x="4024664" y="6304419"/>
                </a:cubicBezTo>
                <a:close/>
                <a:moveTo>
                  <a:pt x="4550689" y="6301862"/>
                </a:moveTo>
                <a:lnTo>
                  <a:pt x="4535473" y="6307136"/>
                </a:lnTo>
                <a:lnTo>
                  <a:pt x="4535473" y="6319072"/>
                </a:lnTo>
                <a:lnTo>
                  <a:pt x="4527232" y="6319072"/>
                </a:lnTo>
                <a:lnTo>
                  <a:pt x="4527232" y="6330047"/>
                </a:lnTo>
                <a:lnTo>
                  <a:pt x="4535473" y="6330047"/>
                </a:lnTo>
                <a:lnTo>
                  <a:pt x="4535473" y="6366160"/>
                </a:lnTo>
                <a:cubicBezTo>
                  <a:pt x="4535473" y="6376520"/>
                  <a:pt x="4537174" y="6381509"/>
                  <a:pt x="4540595" y="6384929"/>
                </a:cubicBezTo>
                <a:cubicBezTo>
                  <a:pt x="4543607" y="6387922"/>
                  <a:pt x="4548007" y="6389187"/>
                  <a:pt x="4552836" y="6389187"/>
                </a:cubicBezTo>
                <a:cubicBezTo>
                  <a:pt x="4557094" y="6389187"/>
                  <a:pt x="4560515" y="6388769"/>
                  <a:pt x="4562778" y="6388056"/>
                </a:cubicBezTo>
                <a:lnTo>
                  <a:pt x="4562502" y="6376253"/>
                </a:lnTo>
                <a:cubicBezTo>
                  <a:pt x="4560934" y="6376520"/>
                  <a:pt x="4559518" y="6376672"/>
                  <a:pt x="4557816" y="6376672"/>
                </a:cubicBezTo>
                <a:cubicBezTo>
                  <a:pt x="4553985" y="6376672"/>
                  <a:pt x="4550698" y="6374543"/>
                  <a:pt x="4550698" y="6366009"/>
                </a:cubicBezTo>
                <a:lnTo>
                  <a:pt x="4550698" y="6330038"/>
                </a:lnTo>
                <a:lnTo>
                  <a:pt x="4564061" y="6330038"/>
                </a:lnTo>
                <a:lnTo>
                  <a:pt x="4564061" y="6319064"/>
                </a:lnTo>
                <a:lnTo>
                  <a:pt x="4550698" y="6319064"/>
                </a:lnTo>
                <a:lnTo>
                  <a:pt x="4550698" y="6301862"/>
                </a:lnTo>
                <a:close/>
                <a:moveTo>
                  <a:pt x="3489320" y="6292482"/>
                </a:moveTo>
                <a:lnTo>
                  <a:pt x="3489320" y="6388341"/>
                </a:lnTo>
                <a:lnTo>
                  <a:pt x="3530425" y="6388341"/>
                </a:lnTo>
                <a:lnTo>
                  <a:pt x="3530425" y="6375122"/>
                </a:lnTo>
                <a:lnTo>
                  <a:pt x="3504536" y="6375122"/>
                </a:lnTo>
                <a:lnTo>
                  <a:pt x="3504536" y="6344674"/>
                </a:lnTo>
                <a:lnTo>
                  <a:pt x="3527298" y="6344674"/>
                </a:lnTo>
                <a:lnTo>
                  <a:pt x="3527298" y="6332025"/>
                </a:lnTo>
                <a:lnTo>
                  <a:pt x="3504536" y="6332025"/>
                </a:lnTo>
                <a:lnTo>
                  <a:pt x="3504536" y="6305693"/>
                </a:lnTo>
                <a:lnTo>
                  <a:pt x="3528724" y="6305693"/>
                </a:lnTo>
                <a:lnTo>
                  <a:pt x="3528724" y="6292482"/>
                </a:lnTo>
                <a:close/>
                <a:moveTo>
                  <a:pt x="4217452" y="6292188"/>
                </a:moveTo>
                <a:cubicBezTo>
                  <a:pt x="4213033" y="6292188"/>
                  <a:pt x="4209345" y="6295734"/>
                  <a:pt x="4209345" y="6301007"/>
                </a:cubicBezTo>
                <a:cubicBezTo>
                  <a:pt x="4209345" y="6306281"/>
                  <a:pt x="4212900" y="6309835"/>
                  <a:pt x="4217318" y="6309835"/>
                </a:cubicBezTo>
                <a:lnTo>
                  <a:pt x="4217452" y="6309835"/>
                </a:lnTo>
                <a:cubicBezTo>
                  <a:pt x="4222307" y="6309835"/>
                  <a:pt x="4225710" y="6306406"/>
                  <a:pt x="4225710" y="6301007"/>
                </a:cubicBezTo>
                <a:cubicBezTo>
                  <a:pt x="4225710" y="6295609"/>
                  <a:pt x="4222307" y="6292188"/>
                  <a:pt x="4217452" y="6292188"/>
                </a:cubicBezTo>
                <a:close/>
                <a:moveTo>
                  <a:pt x="4022116" y="6292063"/>
                </a:moveTo>
                <a:cubicBezTo>
                  <a:pt x="4015426" y="6292063"/>
                  <a:pt x="4009181" y="6292776"/>
                  <a:pt x="4004343" y="6293907"/>
                </a:cubicBezTo>
                <a:lnTo>
                  <a:pt x="4004343" y="6388341"/>
                </a:lnTo>
                <a:lnTo>
                  <a:pt x="4019417" y="6388341"/>
                </a:lnTo>
                <a:lnTo>
                  <a:pt x="4019417" y="6350928"/>
                </a:lnTo>
                <a:cubicBezTo>
                  <a:pt x="4020825" y="6351088"/>
                  <a:pt x="4022116" y="6351088"/>
                  <a:pt x="4023675" y="6351088"/>
                </a:cubicBezTo>
                <a:cubicBezTo>
                  <a:pt x="4031792" y="6351088"/>
                  <a:pt x="4041030" y="6347801"/>
                  <a:pt x="4046723" y="6341120"/>
                </a:cubicBezTo>
                <a:cubicBezTo>
                  <a:pt x="4051151" y="6336024"/>
                  <a:pt x="4053841" y="6329468"/>
                  <a:pt x="4053841" y="6319794"/>
                </a:cubicBezTo>
                <a:cubicBezTo>
                  <a:pt x="4053841" y="6311554"/>
                  <a:pt x="4051267" y="6304160"/>
                  <a:pt x="4046162" y="6299323"/>
                </a:cubicBezTo>
                <a:cubicBezTo>
                  <a:pt x="4040487" y="6293907"/>
                  <a:pt x="4032228" y="6292063"/>
                  <a:pt x="4022116" y="6292063"/>
                </a:cubicBezTo>
                <a:close/>
                <a:moveTo>
                  <a:pt x="4175063" y="6289943"/>
                </a:moveTo>
                <a:lnTo>
                  <a:pt x="4175063" y="6388350"/>
                </a:lnTo>
                <a:lnTo>
                  <a:pt x="4190288" y="6388350"/>
                </a:lnTo>
                <a:lnTo>
                  <a:pt x="4190288" y="6289943"/>
                </a:lnTo>
                <a:close/>
                <a:moveTo>
                  <a:pt x="3917374" y="6171262"/>
                </a:moveTo>
                <a:lnTo>
                  <a:pt x="3917374" y="6171271"/>
                </a:lnTo>
                <a:lnTo>
                  <a:pt x="3917374" y="6208534"/>
                </a:lnTo>
                <a:cubicBezTo>
                  <a:pt x="3939878" y="6214261"/>
                  <a:pt x="4025296" y="6226483"/>
                  <a:pt x="4062954" y="6226777"/>
                </a:cubicBezTo>
                <a:lnTo>
                  <a:pt x="4062954" y="6184054"/>
                </a:lnTo>
                <a:cubicBezTo>
                  <a:pt x="4005465" y="6182228"/>
                  <a:pt x="3946756" y="6175992"/>
                  <a:pt x="3917374" y="6171262"/>
                </a:cubicBezTo>
                <a:close/>
                <a:moveTo>
                  <a:pt x="3947406" y="6106795"/>
                </a:moveTo>
                <a:lnTo>
                  <a:pt x="3947406" y="6140797"/>
                </a:lnTo>
                <a:cubicBezTo>
                  <a:pt x="3983380" y="6147790"/>
                  <a:pt x="4028192" y="6152128"/>
                  <a:pt x="4062963" y="6153313"/>
                </a:cubicBezTo>
                <a:lnTo>
                  <a:pt x="4062963" y="6114732"/>
                </a:lnTo>
                <a:cubicBezTo>
                  <a:pt x="4021359" y="6114029"/>
                  <a:pt x="3985483" y="6112051"/>
                  <a:pt x="3947406" y="6106795"/>
                </a:cubicBezTo>
                <a:close/>
                <a:moveTo>
                  <a:pt x="3967282" y="6051735"/>
                </a:moveTo>
                <a:lnTo>
                  <a:pt x="3967282" y="6083875"/>
                </a:lnTo>
                <a:cubicBezTo>
                  <a:pt x="3994303" y="6089282"/>
                  <a:pt x="4038749" y="6091794"/>
                  <a:pt x="4062963" y="6092676"/>
                </a:cubicBezTo>
                <a:lnTo>
                  <a:pt x="4062963" y="6056857"/>
                </a:lnTo>
                <a:cubicBezTo>
                  <a:pt x="4048522" y="6057365"/>
                  <a:pt x="3985305" y="6053739"/>
                  <a:pt x="3967282" y="6051735"/>
                </a:cubicBezTo>
                <a:close/>
                <a:moveTo>
                  <a:pt x="3562221" y="6001556"/>
                </a:moveTo>
                <a:lnTo>
                  <a:pt x="3562221" y="6025251"/>
                </a:lnTo>
                <a:cubicBezTo>
                  <a:pt x="3638971" y="6124798"/>
                  <a:pt x="3797442" y="6183395"/>
                  <a:pt x="3895974" y="6204159"/>
                </a:cubicBezTo>
                <a:lnTo>
                  <a:pt x="3895974" y="6167815"/>
                </a:lnTo>
                <a:cubicBezTo>
                  <a:pt x="3792444" y="6150293"/>
                  <a:pt x="3635149" y="6099571"/>
                  <a:pt x="3562221" y="6001556"/>
                </a:cubicBezTo>
                <a:close/>
                <a:moveTo>
                  <a:pt x="3985875" y="5998589"/>
                </a:moveTo>
                <a:lnTo>
                  <a:pt x="3985875" y="6027425"/>
                </a:lnTo>
                <a:cubicBezTo>
                  <a:pt x="4014259" y="6031415"/>
                  <a:pt x="4038865" y="6032698"/>
                  <a:pt x="4062964" y="6032698"/>
                </a:cubicBezTo>
                <a:lnTo>
                  <a:pt x="4062964" y="6000870"/>
                </a:lnTo>
                <a:cubicBezTo>
                  <a:pt x="4036994" y="6001021"/>
                  <a:pt x="3997412" y="5999667"/>
                  <a:pt x="3985875" y="5998589"/>
                </a:cubicBezTo>
                <a:close/>
                <a:moveTo>
                  <a:pt x="3649243" y="5987160"/>
                </a:moveTo>
                <a:lnTo>
                  <a:pt x="3649243" y="6008379"/>
                </a:lnTo>
                <a:cubicBezTo>
                  <a:pt x="3730144" y="6088952"/>
                  <a:pt x="3864357" y="6126107"/>
                  <a:pt x="3927752" y="6137571"/>
                </a:cubicBezTo>
                <a:lnTo>
                  <a:pt x="3927752" y="6104674"/>
                </a:lnTo>
                <a:cubicBezTo>
                  <a:pt x="3827741" y="6090537"/>
                  <a:pt x="3717530" y="6054104"/>
                  <a:pt x="3649243" y="5987160"/>
                </a:cubicBezTo>
                <a:close/>
                <a:moveTo>
                  <a:pt x="3727552" y="5965514"/>
                </a:moveTo>
                <a:lnTo>
                  <a:pt x="3727552" y="5985450"/>
                </a:lnTo>
                <a:cubicBezTo>
                  <a:pt x="3788498" y="6040404"/>
                  <a:pt x="3888767" y="6070325"/>
                  <a:pt x="3949347" y="6080774"/>
                </a:cubicBezTo>
                <a:lnTo>
                  <a:pt x="3949347" y="6049721"/>
                </a:lnTo>
                <a:cubicBezTo>
                  <a:pt x="3893533" y="6043468"/>
                  <a:pt x="3792676" y="6021830"/>
                  <a:pt x="3727552" y="5965514"/>
                </a:cubicBezTo>
                <a:close/>
                <a:moveTo>
                  <a:pt x="4062954" y="5950059"/>
                </a:moveTo>
                <a:cubicBezTo>
                  <a:pt x="4043622" y="5951360"/>
                  <a:pt x="4007782" y="5951600"/>
                  <a:pt x="4000459" y="5950567"/>
                </a:cubicBezTo>
                <a:lnTo>
                  <a:pt x="4000325" y="5976578"/>
                </a:lnTo>
                <a:cubicBezTo>
                  <a:pt x="4025804" y="5978698"/>
                  <a:pt x="4049831" y="5979340"/>
                  <a:pt x="4062954" y="5979322"/>
                </a:cubicBezTo>
                <a:close/>
                <a:moveTo>
                  <a:pt x="3806655" y="5944019"/>
                </a:moveTo>
                <a:lnTo>
                  <a:pt x="3806655" y="5962592"/>
                </a:lnTo>
                <a:cubicBezTo>
                  <a:pt x="3855476" y="5999418"/>
                  <a:pt x="3932689" y="6019826"/>
                  <a:pt x="3969500" y="6024957"/>
                </a:cubicBezTo>
                <a:lnTo>
                  <a:pt x="3969500" y="6024948"/>
                </a:lnTo>
                <a:lnTo>
                  <a:pt x="3969500" y="5997093"/>
                </a:lnTo>
                <a:cubicBezTo>
                  <a:pt x="3922862" y="5992969"/>
                  <a:pt x="3851173" y="5976694"/>
                  <a:pt x="3806655" y="5944019"/>
                </a:cubicBezTo>
                <a:close/>
                <a:moveTo>
                  <a:pt x="3881338" y="5921054"/>
                </a:moveTo>
                <a:lnTo>
                  <a:pt x="3881338" y="5939503"/>
                </a:lnTo>
                <a:cubicBezTo>
                  <a:pt x="3911762" y="5956339"/>
                  <a:pt x="3942373" y="5966984"/>
                  <a:pt x="3985919" y="5974787"/>
                </a:cubicBezTo>
                <a:lnTo>
                  <a:pt x="3985607" y="5949774"/>
                </a:lnTo>
                <a:cubicBezTo>
                  <a:pt x="3956012" y="5947983"/>
                  <a:pt x="3915334" y="5939538"/>
                  <a:pt x="3881338" y="5921054"/>
                </a:cubicBezTo>
                <a:close/>
                <a:moveTo>
                  <a:pt x="4079081" y="5905494"/>
                </a:moveTo>
                <a:lnTo>
                  <a:pt x="4079081" y="6235297"/>
                </a:lnTo>
                <a:lnTo>
                  <a:pt x="4567637" y="6235297"/>
                </a:lnTo>
                <a:lnTo>
                  <a:pt x="4567637" y="5905494"/>
                </a:lnTo>
                <a:close/>
                <a:moveTo>
                  <a:pt x="3847162" y="5831182"/>
                </a:moveTo>
                <a:cubicBezTo>
                  <a:pt x="3802369" y="5881512"/>
                  <a:pt x="3858414" y="5923424"/>
                  <a:pt x="3864383" y="5927602"/>
                </a:cubicBezTo>
                <a:lnTo>
                  <a:pt x="3864383" y="5910392"/>
                </a:lnTo>
                <a:cubicBezTo>
                  <a:pt x="3833051" y="5886715"/>
                  <a:pt x="3836730" y="5857853"/>
                  <a:pt x="3847162" y="5843849"/>
                </a:cubicBezTo>
                <a:close/>
                <a:moveTo>
                  <a:pt x="4175046" y="5831110"/>
                </a:moveTo>
                <a:lnTo>
                  <a:pt x="4175046" y="5862733"/>
                </a:lnTo>
                <a:cubicBezTo>
                  <a:pt x="4183706" y="5876755"/>
                  <a:pt x="4182503" y="5887818"/>
                  <a:pt x="4182503" y="5887818"/>
                </a:cubicBezTo>
                <a:lnTo>
                  <a:pt x="4182503" y="5887809"/>
                </a:lnTo>
                <a:lnTo>
                  <a:pt x="4205158" y="5887809"/>
                </a:lnTo>
                <a:cubicBezTo>
                  <a:pt x="4205844" y="5854627"/>
                  <a:pt x="4178913" y="5834085"/>
                  <a:pt x="4175046" y="5831110"/>
                </a:cubicBezTo>
                <a:close/>
                <a:moveTo>
                  <a:pt x="4238878" y="5821017"/>
                </a:moveTo>
                <a:lnTo>
                  <a:pt x="4238878" y="5849558"/>
                </a:lnTo>
                <a:cubicBezTo>
                  <a:pt x="4250264" y="5861478"/>
                  <a:pt x="4257097" y="5870804"/>
                  <a:pt x="4262513" y="5887943"/>
                </a:cubicBezTo>
                <a:lnTo>
                  <a:pt x="4286496" y="5887943"/>
                </a:lnTo>
                <a:cubicBezTo>
                  <a:pt x="4280091" y="5861736"/>
                  <a:pt x="4264848" y="5840321"/>
                  <a:pt x="4238878" y="5821017"/>
                </a:cubicBezTo>
                <a:close/>
                <a:moveTo>
                  <a:pt x="3783473" y="5818363"/>
                </a:moveTo>
                <a:cubicBezTo>
                  <a:pt x="3734448" y="5862885"/>
                  <a:pt x="3752408" y="5916761"/>
                  <a:pt x="3789754" y="5948651"/>
                </a:cubicBezTo>
                <a:lnTo>
                  <a:pt x="3789754" y="5948642"/>
                </a:lnTo>
                <a:lnTo>
                  <a:pt x="3789754" y="5930256"/>
                </a:lnTo>
                <a:cubicBezTo>
                  <a:pt x="3750252" y="5892692"/>
                  <a:pt x="3757958" y="5854485"/>
                  <a:pt x="3783473" y="5829863"/>
                </a:cubicBezTo>
                <a:close/>
                <a:moveTo>
                  <a:pt x="4302986" y="5806444"/>
                </a:moveTo>
                <a:cubicBezTo>
                  <a:pt x="4302986" y="5806444"/>
                  <a:pt x="4302924" y="5833810"/>
                  <a:pt x="4302924" y="5833810"/>
                </a:cubicBezTo>
                <a:cubicBezTo>
                  <a:pt x="4319780" y="5847180"/>
                  <a:pt x="4336056" y="5864783"/>
                  <a:pt x="4346907" y="5887952"/>
                </a:cubicBezTo>
                <a:lnTo>
                  <a:pt x="4372369" y="5887952"/>
                </a:lnTo>
                <a:cubicBezTo>
                  <a:pt x="4363665" y="5859117"/>
                  <a:pt x="4331076" y="5824171"/>
                  <a:pt x="4302986" y="5806453"/>
                </a:cubicBezTo>
                <a:close/>
                <a:moveTo>
                  <a:pt x="3726563" y="5800930"/>
                </a:moveTo>
                <a:cubicBezTo>
                  <a:pt x="3700852" y="5820323"/>
                  <a:pt x="3637805" y="5885690"/>
                  <a:pt x="3710786" y="5968436"/>
                </a:cubicBezTo>
                <a:lnTo>
                  <a:pt x="3710786" y="5948367"/>
                </a:lnTo>
                <a:cubicBezTo>
                  <a:pt x="3694563" y="5930239"/>
                  <a:pt x="3655408" y="5871499"/>
                  <a:pt x="3726563" y="5812030"/>
                </a:cubicBezTo>
                <a:close/>
                <a:moveTo>
                  <a:pt x="4092006" y="5792512"/>
                </a:moveTo>
                <a:lnTo>
                  <a:pt x="4092006" y="5811023"/>
                </a:lnTo>
                <a:cubicBezTo>
                  <a:pt x="4118661" y="5817571"/>
                  <a:pt x="4151873" y="5836847"/>
                  <a:pt x="4163125" y="5848561"/>
                </a:cubicBezTo>
                <a:lnTo>
                  <a:pt x="4163125" y="5822265"/>
                </a:lnTo>
                <a:cubicBezTo>
                  <a:pt x="4153548" y="5814070"/>
                  <a:pt x="4115312" y="5797661"/>
                  <a:pt x="4092006" y="5792512"/>
                </a:cubicBezTo>
                <a:close/>
                <a:moveTo>
                  <a:pt x="4373366" y="5791220"/>
                </a:moveTo>
                <a:lnTo>
                  <a:pt x="4373366" y="5818229"/>
                </a:lnTo>
                <a:cubicBezTo>
                  <a:pt x="4407336" y="5843403"/>
                  <a:pt x="4419897" y="5861389"/>
                  <a:pt x="4436343" y="5887952"/>
                </a:cubicBezTo>
                <a:lnTo>
                  <a:pt x="4463016" y="5887952"/>
                </a:lnTo>
                <a:cubicBezTo>
                  <a:pt x="4443835" y="5842032"/>
                  <a:pt x="4395808" y="5805224"/>
                  <a:pt x="4373366" y="5791220"/>
                </a:cubicBezTo>
                <a:close/>
                <a:moveTo>
                  <a:pt x="3959843" y="5784887"/>
                </a:moveTo>
                <a:cubicBezTo>
                  <a:pt x="3911147" y="5789983"/>
                  <a:pt x="3877739" y="5806712"/>
                  <a:pt x="3858415" y="5820983"/>
                </a:cubicBezTo>
                <a:lnTo>
                  <a:pt x="3858415" y="5832171"/>
                </a:lnTo>
                <a:cubicBezTo>
                  <a:pt x="3886006" y="5809901"/>
                  <a:pt x="3924234" y="5800681"/>
                  <a:pt x="3959843" y="5797893"/>
                </a:cubicBezTo>
                <a:close/>
                <a:moveTo>
                  <a:pt x="4024337" y="5782916"/>
                </a:moveTo>
                <a:cubicBezTo>
                  <a:pt x="4006991" y="5781843"/>
                  <a:pt x="3990391" y="5781716"/>
                  <a:pt x="3980253" y="5783034"/>
                </a:cubicBezTo>
                <a:lnTo>
                  <a:pt x="3980253" y="5796655"/>
                </a:lnTo>
                <a:cubicBezTo>
                  <a:pt x="4010686" y="5795069"/>
                  <a:pt x="4055515" y="5800725"/>
                  <a:pt x="4072896" y="5805856"/>
                </a:cubicBezTo>
                <a:lnTo>
                  <a:pt x="4072896" y="5788477"/>
                </a:lnTo>
                <a:cubicBezTo>
                  <a:pt x="4059773" y="5786009"/>
                  <a:pt x="4041682" y="5783989"/>
                  <a:pt x="4024337" y="5782916"/>
                </a:cubicBezTo>
                <a:close/>
                <a:moveTo>
                  <a:pt x="3670972" y="5781466"/>
                </a:moveTo>
                <a:cubicBezTo>
                  <a:pt x="3569375" y="5854102"/>
                  <a:pt x="3594694" y="5943004"/>
                  <a:pt x="3632370" y="5987829"/>
                </a:cubicBezTo>
                <a:lnTo>
                  <a:pt x="3632370" y="5987820"/>
                </a:lnTo>
                <a:lnTo>
                  <a:pt x="3632370" y="5965960"/>
                </a:lnTo>
                <a:cubicBezTo>
                  <a:pt x="3606195" y="5930266"/>
                  <a:pt x="3580502" y="5859875"/>
                  <a:pt x="3670972" y="5792468"/>
                </a:cubicBezTo>
                <a:close/>
                <a:moveTo>
                  <a:pt x="4442722" y="5775462"/>
                </a:moveTo>
                <a:lnTo>
                  <a:pt x="4442722" y="5803095"/>
                </a:lnTo>
                <a:cubicBezTo>
                  <a:pt x="4472353" y="5823904"/>
                  <a:pt x="4504122" y="5854930"/>
                  <a:pt x="4522875" y="5887952"/>
                </a:cubicBezTo>
                <a:lnTo>
                  <a:pt x="4522884" y="5887952"/>
                </a:lnTo>
                <a:lnTo>
                  <a:pt x="4552052" y="5887952"/>
                </a:lnTo>
                <a:cubicBezTo>
                  <a:pt x="4519713" y="5832928"/>
                  <a:pt x="4482705" y="5801465"/>
                  <a:pt x="4442722" y="5775462"/>
                </a:cubicBezTo>
                <a:close/>
                <a:moveTo>
                  <a:pt x="4115312" y="5768157"/>
                </a:moveTo>
                <a:lnTo>
                  <a:pt x="4115312" y="5786606"/>
                </a:lnTo>
                <a:cubicBezTo>
                  <a:pt x="4157068" y="5796725"/>
                  <a:pt x="4201443" y="5818363"/>
                  <a:pt x="4224276" y="5836677"/>
                </a:cubicBezTo>
                <a:lnTo>
                  <a:pt x="4224276" y="5836668"/>
                </a:lnTo>
                <a:lnTo>
                  <a:pt x="4224276" y="5810951"/>
                </a:lnTo>
                <a:cubicBezTo>
                  <a:pt x="4202271" y="5796725"/>
                  <a:pt x="4158769" y="5777226"/>
                  <a:pt x="4115312" y="5768157"/>
                </a:cubicBezTo>
                <a:close/>
                <a:moveTo>
                  <a:pt x="3618258" y="5759178"/>
                </a:moveTo>
                <a:cubicBezTo>
                  <a:pt x="3592538" y="5775765"/>
                  <a:pt x="3470754" y="5867188"/>
                  <a:pt x="3545571" y="5999115"/>
                </a:cubicBezTo>
                <a:lnTo>
                  <a:pt x="3545571" y="5972507"/>
                </a:lnTo>
                <a:cubicBezTo>
                  <a:pt x="3498782" y="5875249"/>
                  <a:pt x="3570106" y="5804671"/>
                  <a:pt x="3618258" y="5770456"/>
                </a:cubicBezTo>
                <a:close/>
                <a:moveTo>
                  <a:pt x="3947664" y="5758341"/>
                </a:moveTo>
                <a:cubicBezTo>
                  <a:pt x="3892206" y="5761958"/>
                  <a:pt x="3828490" y="5783212"/>
                  <a:pt x="3796685" y="5807522"/>
                </a:cubicBezTo>
                <a:lnTo>
                  <a:pt x="3796685" y="5818363"/>
                </a:lnTo>
                <a:cubicBezTo>
                  <a:pt x="3839171" y="5786758"/>
                  <a:pt x="3902879" y="5774010"/>
                  <a:pt x="3947664" y="5771587"/>
                </a:cubicBezTo>
                <a:close/>
                <a:moveTo>
                  <a:pt x="3968066" y="5756667"/>
                </a:moveTo>
                <a:lnTo>
                  <a:pt x="3968066" y="5770465"/>
                </a:lnTo>
                <a:cubicBezTo>
                  <a:pt x="4015586" y="5768710"/>
                  <a:pt x="4062598" y="5774785"/>
                  <a:pt x="4096202" y="5782125"/>
                </a:cubicBezTo>
                <a:lnTo>
                  <a:pt x="4096202" y="5764390"/>
                </a:lnTo>
                <a:cubicBezTo>
                  <a:pt x="4064861" y="5758038"/>
                  <a:pt x="4004076" y="5753308"/>
                  <a:pt x="3968066" y="5756667"/>
                </a:cubicBezTo>
                <a:close/>
                <a:moveTo>
                  <a:pt x="4141014" y="5742164"/>
                </a:moveTo>
                <a:lnTo>
                  <a:pt x="4141014" y="5760577"/>
                </a:lnTo>
                <a:cubicBezTo>
                  <a:pt x="4202610" y="5775453"/>
                  <a:pt x="4249355" y="5796681"/>
                  <a:pt x="4285917" y="5821062"/>
                </a:cubicBezTo>
                <a:lnTo>
                  <a:pt x="4285917" y="5795612"/>
                </a:lnTo>
                <a:cubicBezTo>
                  <a:pt x="4259520" y="5778963"/>
                  <a:pt x="4205167" y="5755704"/>
                  <a:pt x="4141014" y="5742164"/>
                </a:cubicBezTo>
                <a:close/>
                <a:moveTo>
                  <a:pt x="3930283" y="5731029"/>
                </a:moveTo>
                <a:cubicBezTo>
                  <a:pt x="3882906" y="5735109"/>
                  <a:pt x="3798182" y="5751981"/>
                  <a:pt x="3741985" y="5790018"/>
                </a:cubicBezTo>
                <a:lnTo>
                  <a:pt x="3741985" y="5800930"/>
                </a:lnTo>
                <a:cubicBezTo>
                  <a:pt x="3796686" y="5763686"/>
                  <a:pt x="3881338" y="5747162"/>
                  <a:pt x="3930283" y="5744507"/>
                </a:cubicBezTo>
                <a:close/>
                <a:moveTo>
                  <a:pt x="4045463" y="5729050"/>
                </a:moveTo>
                <a:cubicBezTo>
                  <a:pt x="4015557" y="5726929"/>
                  <a:pt x="3982605" y="5726432"/>
                  <a:pt x="3950738" y="5729345"/>
                </a:cubicBezTo>
                <a:lnTo>
                  <a:pt x="3950738" y="5743215"/>
                </a:lnTo>
                <a:cubicBezTo>
                  <a:pt x="4004307" y="5739483"/>
                  <a:pt x="4079908" y="5746449"/>
                  <a:pt x="4121913" y="5756007"/>
                </a:cubicBezTo>
                <a:lnTo>
                  <a:pt x="4121913" y="5738503"/>
                </a:lnTo>
                <a:cubicBezTo>
                  <a:pt x="4102229" y="5734917"/>
                  <a:pt x="4075369" y="5731171"/>
                  <a:pt x="4045463" y="5729050"/>
                </a:cubicBezTo>
                <a:close/>
                <a:moveTo>
                  <a:pt x="4168409" y="5713061"/>
                </a:moveTo>
                <a:lnTo>
                  <a:pt x="4168409" y="5731412"/>
                </a:lnTo>
                <a:cubicBezTo>
                  <a:pt x="4236295" y="5745032"/>
                  <a:pt x="4317161" y="5778580"/>
                  <a:pt x="4354694" y="5805223"/>
                </a:cubicBezTo>
                <a:lnTo>
                  <a:pt x="4354694" y="5779764"/>
                </a:lnTo>
                <a:cubicBezTo>
                  <a:pt x="4304199" y="5749896"/>
                  <a:pt x="4228517" y="5723653"/>
                  <a:pt x="4168409" y="5713061"/>
                </a:cubicBezTo>
                <a:close/>
                <a:moveTo>
                  <a:pt x="3915165" y="5700875"/>
                </a:moveTo>
                <a:cubicBezTo>
                  <a:pt x="3847894" y="5706701"/>
                  <a:pt x="3749370" y="5729613"/>
                  <a:pt x="3686732" y="5770759"/>
                </a:cubicBezTo>
                <a:lnTo>
                  <a:pt x="3686732" y="5781457"/>
                </a:lnTo>
                <a:cubicBezTo>
                  <a:pt x="3753593" y="5738904"/>
                  <a:pt x="3845195" y="5720607"/>
                  <a:pt x="3915165" y="5714406"/>
                </a:cubicBezTo>
                <a:close/>
                <a:moveTo>
                  <a:pt x="4051954" y="5697994"/>
                </a:moveTo>
                <a:cubicBezTo>
                  <a:pt x="4013621" y="5695695"/>
                  <a:pt x="3972120" y="5695464"/>
                  <a:pt x="3935584" y="5699049"/>
                </a:cubicBezTo>
                <a:lnTo>
                  <a:pt x="3935584" y="5712937"/>
                </a:lnTo>
                <a:cubicBezTo>
                  <a:pt x="4000182" y="5707940"/>
                  <a:pt x="4092077" y="5715226"/>
                  <a:pt x="4149308" y="5727314"/>
                </a:cubicBezTo>
                <a:lnTo>
                  <a:pt x="4149308" y="5727305"/>
                </a:lnTo>
                <a:lnTo>
                  <a:pt x="4149308" y="5709338"/>
                </a:lnTo>
                <a:cubicBezTo>
                  <a:pt x="4125450" y="5704657"/>
                  <a:pt x="4090287" y="5700292"/>
                  <a:pt x="4051954" y="5697994"/>
                </a:cubicBezTo>
                <a:close/>
                <a:moveTo>
                  <a:pt x="4197959" y="5680886"/>
                </a:moveTo>
                <a:lnTo>
                  <a:pt x="4197959" y="5700047"/>
                </a:lnTo>
                <a:cubicBezTo>
                  <a:pt x="4274620" y="5715975"/>
                  <a:pt x="4372368" y="5754012"/>
                  <a:pt x="4422365" y="5789145"/>
                </a:cubicBezTo>
                <a:lnTo>
                  <a:pt x="4422365" y="5762778"/>
                </a:lnTo>
                <a:cubicBezTo>
                  <a:pt x="4381465" y="5737755"/>
                  <a:pt x="4298719" y="5700297"/>
                  <a:pt x="4197959" y="5680886"/>
                </a:cubicBezTo>
                <a:close/>
                <a:moveTo>
                  <a:pt x="3895405" y="5667274"/>
                </a:moveTo>
                <a:cubicBezTo>
                  <a:pt x="3807768" y="5676218"/>
                  <a:pt x="3698973" y="5706523"/>
                  <a:pt x="3635390" y="5748061"/>
                </a:cubicBezTo>
                <a:lnTo>
                  <a:pt x="3635390" y="5759169"/>
                </a:lnTo>
                <a:cubicBezTo>
                  <a:pt x="3715267" y="5710193"/>
                  <a:pt x="3821265" y="5688297"/>
                  <a:pt x="3895405" y="5681287"/>
                </a:cubicBezTo>
                <a:close/>
                <a:moveTo>
                  <a:pt x="3992843" y="5661280"/>
                </a:moveTo>
                <a:cubicBezTo>
                  <a:pt x="3967153" y="5661412"/>
                  <a:pt x="3941051" y="5662589"/>
                  <a:pt x="3915806" y="5665217"/>
                </a:cubicBezTo>
                <a:lnTo>
                  <a:pt x="3915806" y="5679559"/>
                </a:lnTo>
                <a:cubicBezTo>
                  <a:pt x="4000245" y="5672129"/>
                  <a:pt x="4106813" y="5681197"/>
                  <a:pt x="4178645" y="5695931"/>
                </a:cubicBezTo>
                <a:lnTo>
                  <a:pt x="4178645" y="5677269"/>
                </a:lnTo>
                <a:cubicBezTo>
                  <a:pt x="4143265" y="5669880"/>
                  <a:pt x="4069911" y="5660882"/>
                  <a:pt x="3992843" y="5661280"/>
                </a:cubicBezTo>
                <a:close/>
                <a:moveTo>
                  <a:pt x="0" y="0"/>
                </a:moveTo>
                <a:lnTo>
                  <a:pt x="5043487" y="0"/>
                </a:lnTo>
                <a:lnTo>
                  <a:pt x="5043487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-GB" dirty="0"/>
              <a:t>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3A033F-421A-8223-C230-28558325E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3869635"/>
            <a:ext cx="5508625" cy="2126216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577482-9C6F-B87F-3555-E0E7EB8DD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7B4FC63-FEDA-D66F-44F3-AE66B1236D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5508625" cy="2454446"/>
          </a:xfrm>
        </p:spPr>
        <p:txBody>
          <a:bodyPr/>
          <a:lstStyle>
            <a:lvl1pPr>
              <a:lnSpc>
                <a:spcPts val="5000"/>
              </a:lnSpc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to three lines</a:t>
            </a:r>
          </a:p>
        </p:txBody>
      </p:sp>
    </p:spTree>
    <p:extLst>
      <p:ext uri="{BB962C8B-B14F-4D97-AF65-F5344CB8AC3E}">
        <p14:creationId xmlns:p14="http://schemas.microsoft.com/office/powerpoint/2010/main" val="2589930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86318"/>
            <a:ext cx="9911644" cy="55456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1" y="1418437"/>
            <a:ext cx="9911644" cy="43388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827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419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CC1E-AA2F-6908-3D81-2D268B9B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Add section title on one line</a:t>
            </a:r>
          </a:p>
        </p:txBody>
      </p:sp>
    </p:spTree>
    <p:extLst>
      <p:ext uri="{BB962C8B-B14F-4D97-AF65-F5344CB8AC3E}">
        <p14:creationId xmlns:p14="http://schemas.microsoft.com/office/powerpoint/2010/main" val="284672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nd 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CC1E-AA2F-6908-3D81-2D268B9B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9E9BD-7D58-C628-8CC6-D319F2BD0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8370888" cy="758168"/>
          </a:xfrm>
        </p:spPr>
        <p:txBody>
          <a:bodyPr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5E951F-4310-BAE7-52E8-D217B24830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455482"/>
            <a:ext cx="8370888" cy="113306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optional subtitle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CCA1195-D950-F64B-2853-C14040CE43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870670"/>
            <a:ext cx="8370888" cy="1133063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</p:spTree>
    <p:extLst>
      <p:ext uri="{BB962C8B-B14F-4D97-AF65-F5344CB8AC3E}">
        <p14:creationId xmlns:p14="http://schemas.microsoft.com/office/powerpoint/2010/main" val="2825262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main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E900B-A18C-47D4-B24C-8AAA4F3DF0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015408"/>
            <a:ext cx="8370888" cy="180229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 b="1">
                <a:solidFill>
                  <a:schemeClr val="tx2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271A86-A20F-DD40-AEB5-CAD732766B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8370888" cy="758168"/>
          </a:xfrm>
        </p:spPr>
        <p:txBody>
          <a:bodyPr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9DECE6-83B2-0602-81D7-496A6166A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455482"/>
            <a:ext cx="8370888" cy="113306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36619264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271A86-A20F-DD40-AEB5-CAD732766B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5508625" cy="758168"/>
          </a:xfrm>
        </p:spPr>
        <p:txBody>
          <a:bodyPr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9DECE6-83B2-0602-81D7-496A6166A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455482"/>
            <a:ext cx="5508625" cy="113306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optional subtitle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CCE03F6-0B77-6897-4F61-3FB3D6347D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997445"/>
            <a:ext cx="5508625" cy="1133063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036442-9EF4-9278-24FF-E3C74D159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8513" y="1376363"/>
            <a:ext cx="4564062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A6CC6B-FD78-954B-5BE4-82A40C096E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48513" y="3475486"/>
            <a:ext cx="4564062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811034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RH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/>
          <a:p>
            <a:r>
              <a:rPr lang="en-GB" dirty="0"/>
              <a:t>Add section title on one line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191CB4-87D9-0E2B-7873-0AAD472BC8B0}"/>
              </a:ext>
            </a:extLst>
          </p:cNvPr>
          <p:cNvSpPr/>
          <p:nvPr userDrawn="1"/>
        </p:nvSpPr>
        <p:spPr>
          <a:xfrm>
            <a:off x="10835410" y="5826936"/>
            <a:ext cx="1006884" cy="706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 err="1">
              <a:latin typeface="Myriad Pro" panose="020B0503030403020204" charset="0"/>
            </a:endParaRP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ACEB39D-2625-E8EF-1328-8004B54E88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8514" y="6"/>
            <a:ext cx="5043487" cy="6857994"/>
          </a:xfrm>
          <a:custGeom>
            <a:avLst/>
            <a:gdLst>
              <a:gd name="connsiteX0" fmla="*/ 4360512 w 5043487"/>
              <a:gd name="connsiteY0" fmla="*/ 6358923 h 6857994"/>
              <a:gd name="connsiteX1" fmla="*/ 4360512 w 5043487"/>
              <a:gd name="connsiteY1" fmla="*/ 6358929 h 6857994"/>
              <a:gd name="connsiteX2" fmla="*/ 4360512 w 5043487"/>
              <a:gd name="connsiteY2" fmla="*/ 6367884 h 6857994"/>
              <a:gd name="connsiteX3" fmla="*/ 4360217 w 5043487"/>
              <a:gd name="connsiteY3" fmla="*/ 6370333 h 6857994"/>
              <a:gd name="connsiteX4" fmla="*/ 4354222 w 5043487"/>
              <a:gd name="connsiteY4" fmla="*/ 6375835 h 6857994"/>
              <a:gd name="connsiteX5" fmla="*/ 4349021 w 5043487"/>
              <a:gd name="connsiteY5" fmla="*/ 6368462 h 6857994"/>
              <a:gd name="connsiteX6" fmla="*/ 4360512 w 5043487"/>
              <a:gd name="connsiteY6" fmla="*/ 6358923 h 6857994"/>
              <a:gd name="connsiteX7" fmla="*/ 4238966 w 5043487"/>
              <a:gd name="connsiteY7" fmla="*/ 6358923 h 6857994"/>
              <a:gd name="connsiteX8" fmla="*/ 4238959 w 5043487"/>
              <a:gd name="connsiteY8" fmla="*/ 6358929 h 6857994"/>
              <a:gd name="connsiteX9" fmla="*/ 4238959 w 5043487"/>
              <a:gd name="connsiteY9" fmla="*/ 6367884 h 6857994"/>
              <a:gd name="connsiteX10" fmla="*/ 4238658 w 5043487"/>
              <a:gd name="connsiteY10" fmla="*/ 6370333 h 6857994"/>
              <a:gd name="connsiteX11" fmla="*/ 4232663 w 5043487"/>
              <a:gd name="connsiteY11" fmla="*/ 6375835 h 6857994"/>
              <a:gd name="connsiteX12" fmla="*/ 4227456 w 5043487"/>
              <a:gd name="connsiteY12" fmla="*/ 6368462 h 6857994"/>
              <a:gd name="connsiteX13" fmla="*/ 4238966 w 5043487"/>
              <a:gd name="connsiteY13" fmla="*/ 6358923 h 6857994"/>
              <a:gd name="connsiteX14" fmla="*/ 4086940 w 5043487"/>
              <a:gd name="connsiteY14" fmla="*/ 6358923 h 6857994"/>
              <a:gd name="connsiteX15" fmla="*/ 4086934 w 5043487"/>
              <a:gd name="connsiteY15" fmla="*/ 6358929 h 6857994"/>
              <a:gd name="connsiteX16" fmla="*/ 4086934 w 5043487"/>
              <a:gd name="connsiteY16" fmla="*/ 6367884 h 6857994"/>
              <a:gd name="connsiteX17" fmla="*/ 4086639 w 5043487"/>
              <a:gd name="connsiteY17" fmla="*/ 6370333 h 6857994"/>
              <a:gd name="connsiteX18" fmla="*/ 4080650 w 5043487"/>
              <a:gd name="connsiteY18" fmla="*/ 6375835 h 6857994"/>
              <a:gd name="connsiteX19" fmla="*/ 4075437 w 5043487"/>
              <a:gd name="connsiteY19" fmla="*/ 6368462 h 6857994"/>
              <a:gd name="connsiteX20" fmla="*/ 4086940 w 5043487"/>
              <a:gd name="connsiteY20" fmla="*/ 6358923 h 6857994"/>
              <a:gd name="connsiteX21" fmla="*/ 3996162 w 5043487"/>
              <a:gd name="connsiteY21" fmla="*/ 6343113 h 6857994"/>
              <a:gd name="connsiteX22" fmla="*/ 4003234 w 5043487"/>
              <a:gd name="connsiteY22" fmla="*/ 6359028 h 6857994"/>
              <a:gd name="connsiteX23" fmla="*/ 3996162 w 5043487"/>
              <a:gd name="connsiteY23" fmla="*/ 6375041 h 6857994"/>
              <a:gd name="connsiteX24" fmla="*/ 3990659 w 5043487"/>
              <a:gd name="connsiteY24" fmla="*/ 6369435 h 6857994"/>
              <a:gd name="connsiteX25" fmla="*/ 3990167 w 5043487"/>
              <a:gd name="connsiteY25" fmla="*/ 6365410 h 6857994"/>
              <a:gd name="connsiteX26" fmla="*/ 3990161 w 5043487"/>
              <a:gd name="connsiteY26" fmla="*/ 6365416 h 6857994"/>
              <a:gd name="connsiteX27" fmla="*/ 3990161 w 5043487"/>
              <a:gd name="connsiteY27" fmla="*/ 6352837 h 6857994"/>
              <a:gd name="connsiteX28" fmla="*/ 3990555 w 5043487"/>
              <a:gd name="connsiteY28" fmla="*/ 6349310 h 6857994"/>
              <a:gd name="connsiteX29" fmla="*/ 3996162 w 5043487"/>
              <a:gd name="connsiteY29" fmla="*/ 6343113 h 6857994"/>
              <a:gd name="connsiteX30" fmla="*/ 3951059 w 5043487"/>
              <a:gd name="connsiteY30" fmla="*/ 6342319 h 6857994"/>
              <a:gd name="connsiteX31" fmla="*/ 3957639 w 5043487"/>
              <a:gd name="connsiteY31" fmla="*/ 6358917 h 6857994"/>
              <a:gd name="connsiteX32" fmla="*/ 3951250 w 5043487"/>
              <a:gd name="connsiteY32" fmla="*/ 6375620 h 6857994"/>
              <a:gd name="connsiteX33" fmla="*/ 3951158 w 5043487"/>
              <a:gd name="connsiteY33" fmla="*/ 6375620 h 6857994"/>
              <a:gd name="connsiteX34" fmla="*/ 3944277 w 5043487"/>
              <a:gd name="connsiteY34" fmla="*/ 6358917 h 6857994"/>
              <a:gd name="connsiteX35" fmla="*/ 3951059 w 5043487"/>
              <a:gd name="connsiteY35" fmla="*/ 6342319 h 6857994"/>
              <a:gd name="connsiteX36" fmla="*/ 4467281 w 5043487"/>
              <a:gd name="connsiteY36" fmla="*/ 6342122 h 6857994"/>
              <a:gd name="connsiteX37" fmla="*/ 4473467 w 5043487"/>
              <a:gd name="connsiteY37" fmla="*/ 6354301 h 6857994"/>
              <a:gd name="connsiteX38" fmla="*/ 4460505 w 5043487"/>
              <a:gd name="connsiteY38" fmla="*/ 6354301 h 6857994"/>
              <a:gd name="connsiteX39" fmla="*/ 4467281 w 5043487"/>
              <a:gd name="connsiteY39" fmla="*/ 6342122 h 6857994"/>
              <a:gd name="connsiteX40" fmla="*/ 4040773 w 5043487"/>
              <a:gd name="connsiteY40" fmla="*/ 6342122 h 6857994"/>
              <a:gd name="connsiteX41" fmla="*/ 4046965 w 5043487"/>
              <a:gd name="connsiteY41" fmla="*/ 6354301 h 6857994"/>
              <a:gd name="connsiteX42" fmla="*/ 4046958 w 5043487"/>
              <a:gd name="connsiteY42" fmla="*/ 6354301 h 6857994"/>
              <a:gd name="connsiteX43" fmla="*/ 4033990 w 5043487"/>
              <a:gd name="connsiteY43" fmla="*/ 6354301 h 6857994"/>
              <a:gd name="connsiteX44" fmla="*/ 4040773 w 5043487"/>
              <a:gd name="connsiteY44" fmla="*/ 6342122 h 6857994"/>
              <a:gd name="connsiteX45" fmla="*/ 3858447 w 5043487"/>
              <a:gd name="connsiteY45" fmla="*/ 6335044 h 6857994"/>
              <a:gd name="connsiteX46" fmla="*/ 3858447 w 5043487"/>
              <a:gd name="connsiteY46" fmla="*/ 6364628 h 6857994"/>
              <a:gd name="connsiteX47" fmla="*/ 3870720 w 5043487"/>
              <a:gd name="connsiteY47" fmla="*/ 6383687 h 6857994"/>
              <a:gd name="connsiteX48" fmla="*/ 3881435 w 5043487"/>
              <a:gd name="connsiteY48" fmla="*/ 6377890 h 6857994"/>
              <a:gd name="connsiteX49" fmla="*/ 3881632 w 5043487"/>
              <a:gd name="connsiteY49" fmla="*/ 6377890 h 6857994"/>
              <a:gd name="connsiteX50" fmla="*/ 3882217 w 5043487"/>
              <a:gd name="connsiteY50" fmla="*/ 6382906 h 6857994"/>
              <a:gd name="connsiteX51" fmla="*/ 3891357 w 5043487"/>
              <a:gd name="connsiteY51" fmla="*/ 6382906 h 6857994"/>
              <a:gd name="connsiteX52" fmla="*/ 3890963 w 5043487"/>
              <a:gd name="connsiteY52" fmla="*/ 6368948 h 6857994"/>
              <a:gd name="connsiteX53" fmla="*/ 3890969 w 5043487"/>
              <a:gd name="connsiteY53" fmla="*/ 6368948 h 6857994"/>
              <a:gd name="connsiteX54" fmla="*/ 3890969 w 5043487"/>
              <a:gd name="connsiteY54" fmla="*/ 6335044 h 6857994"/>
              <a:gd name="connsiteX55" fmla="*/ 3880457 w 5043487"/>
              <a:gd name="connsiteY55" fmla="*/ 6335044 h 6857994"/>
              <a:gd name="connsiteX56" fmla="*/ 3880457 w 5043487"/>
              <a:gd name="connsiteY56" fmla="*/ 6366105 h 6857994"/>
              <a:gd name="connsiteX57" fmla="*/ 3879860 w 5043487"/>
              <a:gd name="connsiteY57" fmla="*/ 6370222 h 6857994"/>
              <a:gd name="connsiteX58" fmla="*/ 3874462 w 5043487"/>
              <a:gd name="connsiteY58" fmla="*/ 6374936 h 6857994"/>
              <a:gd name="connsiteX59" fmla="*/ 3868953 w 5043487"/>
              <a:gd name="connsiteY59" fmla="*/ 6363347 h 6857994"/>
              <a:gd name="connsiteX60" fmla="*/ 3868953 w 5043487"/>
              <a:gd name="connsiteY60" fmla="*/ 6335044 h 6857994"/>
              <a:gd name="connsiteX61" fmla="*/ 4317859 w 5043487"/>
              <a:gd name="connsiteY61" fmla="*/ 6335038 h 6857994"/>
              <a:gd name="connsiteX62" fmla="*/ 4317859 w 5043487"/>
              <a:gd name="connsiteY62" fmla="*/ 6382900 h 6857994"/>
              <a:gd name="connsiteX63" fmla="*/ 4328378 w 5043487"/>
              <a:gd name="connsiteY63" fmla="*/ 6382900 h 6857994"/>
              <a:gd name="connsiteX64" fmla="*/ 4328378 w 5043487"/>
              <a:gd name="connsiteY64" fmla="*/ 6335038 h 6857994"/>
              <a:gd name="connsiteX65" fmla="*/ 4515276 w 5043487"/>
              <a:gd name="connsiteY65" fmla="*/ 6334269 h 6857994"/>
              <a:gd name="connsiteX66" fmla="*/ 4503982 w 5043487"/>
              <a:gd name="connsiteY66" fmla="*/ 6340663 h 6857994"/>
              <a:gd name="connsiteX67" fmla="*/ 4503779 w 5043487"/>
              <a:gd name="connsiteY67" fmla="*/ 6340663 h 6857994"/>
              <a:gd name="connsiteX68" fmla="*/ 4503299 w 5043487"/>
              <a:gd name="connsiteY68" fmla="*/ 6335044 h 6857994"/>
              <a:gd name="connsiteX69" fmla="*/ 4494153 w 5043487"/>
              <a:gd name="connsiteY69" fmla="*/ 6335044 h 6857994"/>
              <a:gd name="connsiteX70" fmla="*/ 4494547 w 5043487"/>
              <a:gd name="connsiteY70" fmla="*/ 6348516 h 6857994"/>
              <a:gd name="connsiteX71" fmla="*/ 4494541 w 5043487"/>
              <a:gd name="connsiteY71" fmla="*/ 6348522 h 6857994"/>
              <a:gd name="connsiteX72" fmla="*/ 4494541 w 5043487"/>
              <a:gd name="connsiteY72" fmla="*/ 6382906 h 6857994"/>
              <a:gd name="connsiteX73" fmla="*/ 4505059 w 5043487"/>
              <a:gd name="connsiteY73" fmla="*/ 6382906 h 6857994"/>
              <a:gd name="connsiteX74" fmla="*/ 4505059 w 5043487"/>
              <a:gd name="connsiteY74" fmla="*/ 6353329 h 6857994"/>
              <a:gd name="connsiteX75" fmla="*/ 4505540 w 5043487"/>
              <a:gd name="connsiteY75" fmla="*/ 6349002 h 6857994"/>
              <a:gd name="connsiteX76" fmla="*/ 4511442 w 5043487"/>
              <a:gd name="connsiteY76" fmla="*/ 6343113 h 6857994"/>
              <a:gd name="connsiteX77" fmla="*/ 4517043 w 5043487"/>
              <a:gd name="connsiteY77" fmla="*/ 6352547 h 6857994"/>
              <a:gd name="connsiteX78" fmla="*/ 4517043 w 5043487"/>
              <a:gd name="connsiteY78" fmla="*/ 6382906 h 6857994"/>
              <a:gd name="connsiteX79" fmla="*/ 4527549 w 5043487"/>
              <a:gd name="connsiteY79" fmla="*/ 6382906 h 6857994"/>
              <a:gd name="connsiteX80" fmla="*/ 4527549 w 5043487"/>
              <a:gd name="connsiteY80" fmla="*/ 6351556 h 6857994"/>
              <a:gd name="connsiteX81" fmla="*/ 4515276 w 5043487"/>
              <a:gd name="connsiteY81" fmla="*/ 6334269 h 6857994"/>
              <a:gd name="connsiteX82" fmla="*/ 4282050 w 5043487"/>
              <a:gd name="connsiteY82" fmla="*/ 6334269 h 6857994"/>
              <a:gd name="connsiteX83" fmla="*/ 4272300 w 5043487"/>
              <a:gd name="connsiteY83" fmla="*/ 6342226 h 6857994"/>
              <a:gd name="connsiteX84" fmla="*/ 4272011 w 5043487"/>
              <a:gd name="connsiteY84" fmla="*/ 6342226 h 6857994"/>
              <a:gd name="connsiteX85" fmla="*/ 4271420 w 5043487"/>
              <a:gd name="connsiteY85" fmla="*/ 6335044 h 6857994"/>
              <a:gd name="connsiteX86" fmla="*/ 4262274 w 5043487"/>
              <a:gd name="connsiteY86" fmla="*/ 6335044 h 6857994"/>
              <a:gd name="connsiteX87" fmla="*/ 4262680 w 5043487"/>
              <a:gd name="connsiteY87" fmla="*/ 6348516 h 6857994"/>
              <a:gd name="connsiteX88" fmla="*/ 4262686 w 5043487"/>
              <a:gd name="connsiteY88" fmla="*/ 6348522 h 6857994"/>
              <a:gd name="connsiteX89" fmla="*/ 4262686 w 5043487"/>
              <a:gd name="connsiteY89" fmla="*/ 6382906 h 6857994"/>
              <a:gd name="connsiteX90" fmla="*/ 4273187 w 5043487"/>
              <a:gd name="connsiteY90" fmla="*/ 6382906 h 6857994"/>
              <a:gd name="connsiteX91" fmla="*/ 4273187 w 5043487"/>
              <a:gd name="connsiteY91" fmla="*/ 6357551 h 6857994"/>
              <a:gd name="connsiteX92" fmla="*/ 4273581 w 5043487"/>
              <a:gd name="connsiteY92" fmla="*/ 6353027 h 6857994"/>
              <a:gd name="connsiteX93" fmla="*/ 4282050 w 5043487"/>
              <a:gd name="connsiteY93" fmla="*/ 6344780 h 6857994"/>
              <a:gd name="connsiteX94" fmla="*/ 4284290 w 5043487"/>
              <a:gd name="connsiteY94" fmla="*/ 6344885 h 6857994"/>
              <a:gd name="connsiteX95" fmla="*/ 4284290 w 5043487"/>
              <a:gd name="connsiteY95" fmla="*/ 6334454 h 6857994"/>
              <a:gd name="connsiteX96" fmla="*/ 4282050 w 5043487"/>
              <a:gd name="connsiteY96" fmla="*/ 6334269 h 6857994"/>
              <a:gd name="connsiteX97" fmla="*/ 4131378 w 5043487"/>
              <a:gd name="connsiteY97" fmla="*/ 6334269 h 6857994"/>
              <a:gd name="connsiteX98" fmla="*/ 4120084 w 5043487"/>
              <a:gd name="connsiteY98" fmla="*/ 6340663 h 6857994"/>
              <a:gd name="connsiteX99" fmla="*/ 4119887 w 5043487"/>
              <a:gd name="connsiteY99" fmla="*/ 6340663 h 6857994"/>
              <a:gd name="connsiteX100" fmla="*/ 4119401 w 5043487"/>
              <a:gd name="connsiteY100" fmla="*/ 6335044 h 6857994"/>
              <a:gd name="connsiteX101" fmla="*/ 4110267 w 5043487"/>
              <a:gd name="connsiteY101" fmla="*/ 6335044 h 6857994"/>
              <a:gd name="connsiteX102" fmla="*/ 4110661 w 5043487"/>
              <a:gd name="connsiteY102" fmla="*/ 6348516 h 6857994"/>
              <a:gd name="connsiteX103" fmla="*/ 4110661 w 5043487"/>
              <a:gd name="connsiteY103" fmla="*/ 6348522 h 6857994"/>
              <a:gd name="connsiteX104" fmla="*/ 4110661 w 5043487"/>
              <a:gd name="connsiteY104" fmla="*/ 6382906 h 6857994"/>
              <a:gd name="connsiteX105" fmla="*/ 4121161 w 5043487"/>
              <a:gd name="connsiteY105" fmla="*/ 6382906 h 6857994"/>
              <a:gd name="connsiteX106" fmla="*/ 4121161 w 5043487"/>
              <a:gd name="connsiteY106" fmla="*/ 6353329 h 6857994"/>
              <a:gd name="connsiteX107" fmla="*/ 4121654 w 5043487"/>
              <a:gd name="connsiteY107" fmla="*/ 6349002 h 6857994"/>
              <a:gd name="connsiteX108" fmla="*/ 4127550 w 5043487"/>
              <a:gd name="connsiteY108" fmla="*/ 6343113 h 6857994"/>
              <a:gd name="connsiteX109" fmla="*/ 4133151 w 5043487"/>
              <a:gd name="connsiteY109" fmla="*/ 6352547 h 6857994"/>
              <a:gd name="connsiteX110" fmla="*/ 4133151 w 5043487"/>
              <a:gd name="connsiteY110" fmla="*/ 6382906 h 6857994"/>
              <a:gd name="connsiteX111" fmla="*/ 4143663 w 5043487"/>
              <a:gd name="connsiteY111" fmla="*/ 6382906 h 6857994"/>
              <a:gd name="connsiteX112" fmla="*/ 4143663 w 5043487"/>
              <a:gd name="connsiteY112" fmla="*/ 6351556 h 6857994"/>
              <a:gd name="connsiteX113" fmla="*/ 4131378 w 5043487"/>
              <a:gd name="connsiteY113" fmla="*/ 6334269 h 6857994"/>
              <a:gd name="connsiteX114" fmla="*/ 3923935 w 5043487"/>
              <a:gd name="connsiteY114" fmla="*/ 6334269 h 6857994"/>
              <a:gd name="connsiteX115" fmla="*/ 3914204 w 5043487"/>
              <a:gd name="connsiteY115" fmla="*/ 6342226 h 6857994"/>
              <a:gd name="connsiteX116" fmla="*/ 3913903 w 5043487"/>
              <a:gd name="connsiteY116" fmla="*/ 6342226 h 6857994"/>
              <a:gd name="connsiteX117" fmla="*/ 3913312 w 5043487"/>
              <a:gd name="connsiteY117" fmla="*/ 6335044 h 6857994"/>
              <a:gd name="connsiteX118" fmla="*/ 3904184 w 5043487"/>
              <a:gd name="connsiteY118" fmla="*/ 6335044 h 6857994"/>
              <a:gd name="connsiteX119" fmla="*/ 3904578 w 5043487"/>
              <a:gd name="connsiteY119" fmla="*/ 6348516 h 6857994"/>
              <a:gd name="connsiteX120" fmla="*/ 3904578 w 5043487"/>
              <a:gd name="connsiteY120" fmla="*/ 6348522 h 6857994"/>
              <a:gd name="connsiteX121" fmla="*/ 3904578 w 5043487"/>
              <a:gd name="connsiteY121" fmla="*/ 6382906 h 6857994"/>
              <a:gd name="connsiteX122" fmla="*/ 3915084 w 5043487"/>
              <a:gd name="connsiteY122" fmla="*/ 6382906 h 6857994"/>
              <a:gd name="connsiteX123" fmla="*/ 3915084 w 5043487"/>
              <a:gd name="connsiteY123" fmla="*/ 6357551 h 6857994"/>
              <a:gd name="connsiteX124" fmla="*/ 3915478 w 5043487"/>
              <a:gd name="connsiteY124" fmla="*/ 6353027 h 6857994"/>
              <a:gd name="connsiteX125" fmla="*/ 3923935 w 5043487"/>
              <a:gd name="connsiteY125" fmla="*/ 6344780 h 6857994"/>
              <a:gd name="connsiteX126" fmla="*/ 3926194 w 5043487"/>
              <a:gd name="connsiteY126" fmla="*/ 6344885 h 6857994"/>
              <a:gd name="connsiteX127" fmla="*/ 3926194 w 5043487"/>
              <a:gd name="connsiteY127" fmla="*/ 6334454 h 6857994"/>
              <a:gd name="connsiteX128" fmla="*/ 3923935 w 5043487"/>
              <a:gd name="connsiteY128" fmla="*/ 6334269 h 6857994"/>
              <a:gd name="connsiteX129" fmla="*/ 4468051 w 5043487"/>
              <a:gd name="connsiteY129" fmla="*/ 6334263 h 6857994"/>
              <a:gd name="connsiteX130" fmla="*/ 4450263 w 5043487"/>
              <a:gd name="connsiteY130" fmla="*/ 6359711 h 6857994"/>
              <a:gd name="connsiteX131" fmla="*/ 4469238 w 5043487"/>
              <a:gd name="connsiteY131" fmla="*/ 6383479 h 6857994"/>
              <a:gd name="connsiteX132" fmla="*/ 4481222 w 5043487"/>
              <a:gd name="connsiteY132" fmla="*/ 6381232 h 6857994"/>
              <a:gd name="connsiteX133" fmla="*/ 4479659 w 5043487"/>
              <a:gd name="connsiteY133" fmla="*/ 6373767 h 6857994"/>
              <a:gd name="connsiteX134" fmla="*/ 4471116 w 5043487"/>
              <a:gd name="connsiteY134" fmla="*/ 6375423 h 6857994"/>
              <a:gd name="connsiteX135" fmla="*/ 4460505 w 5043487"/>
              <a:gd name="connsiteY135" fmla="*/ 6361779 h 6857994"/>
              <a:gd name="connsiteX136" fmla="*/ 4482890 w 5043487"/>
              <a:gd name="connsiteY136" fmla="*/ 6361779 h 6857994"/>
              <a:gd name="connsiteX137" fmla="*/ 4483185 w 5043487"/>
              <a:gd name="connsiteY137" fmla="*/ 6356160 h 6857994"/>
              <a:gd name="connsiteX138" fmla="*/ 4468051 w 5043487"/>
              <a:gd name="connsiteY138" fmla="*/ 6334263 h 6857994"/>
              <a:gd name="connsiteX139" fmla="*/ 4355305 w 5043487"/>
              <a:gd name="connsiteY139" fmla="*/ 6334263 h 6857994"/>
              <a:gd name="connsiteX140" fmla="*/ 4342146 w 5043487"/>
              <a:gd name="connsiteY140" fmla="*/ 6337703 h 6857994"/>
              <a:gd name="connsiteX141" fmla="*/ 4344110 w 5043487"/>
              <a:gd name="connsiteY141" fmla="*/ 6344885 h 6857994"/>
              <a:gd name="connsiteX142" fmla="*/ 4353059 w 5043487"/>
              <a:gd name="connsiteY142" fmla="*/ 6342227 h 6857994"/>
              <a:gd name="connsiteX143" fmla="*/ 4360223 w 5043487"/>
              <a:gd name="connsiteY143" fmla="*/ 6350683 h 6857994"/>
              <a:gd name="connsiteX144" fmla="*/ 4360223 w 5043487"/>
              <a:gd name="connsiteY144" fmla="*/ 6351956 h 6857994"/>
              <a:gd name="connsiteX145" fmla="*/ 4338995 w 5043487"/>
              <a:gd name="connsiteY145" fmla="*/ 6369533 h 6857994"/>
              <a:gd name="connsiteX146" fmla="*/ 4351089 w 5043487"/>
              <a:gd name="connsiteY146" fmla="*/ 6383688 h 6857994"/>
              <a:gd name="connsiteX147" fmla="*/ 4361208 w 5043487"/>
              <a:gd name="connsiteY147" fmla="*/ 6378075 h 6857994"/>
              <a:gd name="connsiteX148" fmla="*/ 4361393 w 5043487"/>
              <a:gd name="connsiteY148" fmla="*/ 6378075 h 6857994"/>
              <a:gd name="connsiteX149" fmla="*/ 4361983 w 5043487"/>
              <a:gd name="connsiteY149" fmla="*/ 6382906 h 6857994"/>
              <a:gd name="connsiteX150" fmla="*/ 4371431 w 5043487"/>
              <a:gd name="connsiteY150" fmla="*/ 6382906 h 6857994"/>
              <a:gd name="connsiteX151" fmla="*/ 4370840 w 5043487"/>
              <a:gd name="connsiteY151" fmla="*/ 6371995 h 6857994"/>
              <a:gd name="connsiteX152" fmla="*/ 4370846 w 5043487"/>
              <a:gd name="connsiteY152" fmla="*/ 6371989 h 6857994"/>
              <a:gd name="connsiteX153" fmla="*/ 4370846 w 5043487"/>
              <a:gd name="connsiteY153" fmla="*/ 6352923 h 6857994"/>
              <a:gd name="connsiteX154" fmla="*/ 4355305 w 5043487"/>
              <a:gd name="connsiteY154" fmla="*/ 6334263 h 6857994"/>
              <a:gd name="connsiteX155" fmla="*/ 4233752 w 5043487"/>
              <a:gd name="connsiteY155" fmla="*/ 6334263 h 6857994"/>
              <a:gd name="connsiteX156" fmla="*/ 4220587 w 5043487"/>
              <a:gd name="connsiteY156" fmla="*/ 6337703 h 6857994"/>
              <a:gd name="connsiteX157" fmla="*/ 4222557 w 5043487"/>
              <a:gd name="connsiteY157" fmla="*/ 6344885 h 6857994"/>
              <a:gd name="connsiteX158" fmla="*/ 4231487 w 5043487"/>
              <a:gd name="connsiteY158" fmla="*/ 6342227 h 6857994"/>
              <a:gd name="connsiteX159" fmla="*/ 4238664 w 5043487"/>
              <a:gd name="connsiteY159" fmla="*/ 6350683 h 6857994"/>
              <a:gd name="connsiteX160" fmla="*/ 4238664 w 5043487"/>
              <a:gd name="connsiteY160" fmla="*/ 6351956 h 6857994"/>
              <a:gd name="connsiteX161" fmla="*/ 4217442 w 5043487"/>
              <a:gd name="connsiteY161" fmla="*/ 6369533 h 6857994"/>
              <a:gd name="connsiteX162" fmla="*/ 4229524 w 5043487"/>
              <a:gd name="connsiteY162" fmla="*/ 6383688 h 6857994"/>
              <a:gd name="connsiteX163" fmla="*/ 4239655 w 5043487"/>
              <a:gd name="connsiteY163" fmla="*/ 6378075 h 6857994"/>
              <a:gd name="connsiteX164" fmla="*/ 4239858 w 5043487"/>
              <a:gd name="connsiteY164" fmla="*/ 6378075 h 6857994"/>
              <a:gd name="connsiteX165" fmla="*/ 4240437 w 5043487"/>
              <a:gd name="connsiteY165" fmla="*/ 6382906 h 6857994"/>
              <a:gd name="connsiteX166" fmla="*/ 4249866 w 5043487"/>
              <a:gd name="connsiteY166" fmla="*/ 6382906 h 6857994"/>
              <a:gd name="connsiteX167" fmla="*/ 4249275 w 5043487"/>
              <a:gd name="connsiteY167" fmla="*/ 6371995 h 6857994"/>
              <a:gd name="connsiteX168" fmla="*/ 4249275 w 5043487"/>
              <a:gd name="connsiteY168" fmla="*/ 6371989 h 6857994"/>
              <a:gd name="connsiteX169" fmla="*/ 4249275 w 5043487"/>
              <a:gd name="connsiteY169" fmla="*/ 6352923 h 6857994"/>
              <a:gd name="connsiteX170" fmla="*/ 4233752 w 5043487"/>
              <a:gd name="connsiteY170" fmla="*/ 6334263 h 6857994"/>
              <a:gd name="connsiteX171" fmla="*/ 4081733 w 5043487"/>
              <a:gd name="connsiteY171" fmla="*/ 6334263 h 6857994"/>
              <a:gd name="connsiteX172" fmla="*/ 4068568 w 5043487"/>
              <a:gd name="connsiteY172" fmla="*/ 6337703 h 6857994"/>
              <a:gd name="connsiteX173" fmla="*/ 4070525 w 5043487"/>
              <a:gd name="connsiteY173" fmla="*/ 6344885 h 6857994"/>
              <a:gd name="connsiteX174" fmla="*/ 4079468 w 5043487"/>
              <a:gd name="connsiteY174" fmla="*/ 6342227 h 6857994"/>
              <a:gd name="connsiteX175" fmla="*/ 4086645 w 5043487"/>
              <a:gd name="connsiteY175" fmla="*/ 6350683 h 6857994"/>
              <a:gd name="connsiteX176" fmla="*/ 4086645 w 5043487"/>
              <a:gd name="connsiteY176" fmla="*/ 6351956 h 6857994"/>
              <a:gd name="connsiteX177" fmla="*/ 4065423 w 5043487"/>
              <a:gd name="connsiteY177" fmla="*/ 6369533 h 6857994"/>
              <a:gd name="connsiteX178" fmla="*/ 4077511 w 5043487"/>
              <a:gd name="connsiteY178" fmla="*/ 6383688 h 6857994"/>
              <a:gd name="connsiteX179" fmla="*/ 4087630 w 5043487"/>
              <a:gd name="connsiteY179" fmla="*/ 6378075 h 6857994"/>
              <a:gd name="connsiteX180" fmla="*/ 4087827 w 5043487"/>
              <a:gd name="connsiteY180" fmla="*/ 6378075 h 6857994"/>
              <a:gd name="connsiteX181" fmla="*/ 4088418 w 5043487"/>
              <a:gd name="connsiteY181" fmla="*/ 6382906 h 6857994"/>
              <a:gd name="connsiteX182" fmla="*/ 4097847 w 5043487"/>
              <a:gd name="connsiteY182" fmla="*/ 6382906 h 6857994"/>
              <a:gd name="connsiteX183" fmla="*/ 4097256 w 5043487"/>
              <a:gd name="connsiteY183" fmla="*/ 6371995 h 6857994"/>
              <a:gd name="connsiteX184" fmla="*/ 4097256 w 5043487"/>
              <a:gd name="connsiteY184" fmla="*/ 6371989 h 6857994"/>
              <a:gd name="connsiteX185" fmla="*/ 4097256 w 5043487"/>
              <a:gd name="connsiteY185" fmla="*/ 6352923 h 6857994"/>
              <a:gd name="connsiteX186" fmla="*/ 4081733 w 5043487"/>
              <a:gd name="connsiteY186" fmla="*/ 6334263 h 6857994"/>
              <a:gd name="connsiteX187" fmla="*/ 4041561 w 5043487"/>
              <a:gd name="connsiteY187" fmla="*/ 6334263 h 6857994"/>
              <a:gd name="connsiteX188" fmla="*/ 4023773 w 5043487"/>
              <a:gd name="connsiteY188" fmla="*/ 6359711 h 6857994"/>
              <a:gd name="connsiteX189" fmla="*/ 4042736 w 5043487"/>
              <a:gd name="connsiteY189" fmla="*/ 6383479 h 6857994"/>
              <a:gd name="connsiteX190" fmla="*/ 4054732 w 5043487"/>
              <a:gd name="connsiteY190" fmla="*/ 6381232 h 6857994"/>
              <a:gd name="connsiteX191" fmla="*/ 4053156 w 5043487"/>
              <a:gd name="connsiteY191" fmla="*/ 6373767 h 6857994"/>
              <a:gd name="connsiteX192" fmla="*/ 4044613 w 5043487"/>
              <a:gd name="connsiteY192" fmla="*/ 6375423 h 6857994"/>
              <a:gd name="connsiteX193" fmla="*/ 4033996 w 5043487"/>
              <a:gd name="connsiteY193" fmla="*/ 6361779 h 6857994"/>
              <a:gd name="connsiteX194" fmla="*/ 4056394 w 5043487"/>
              <a:gd name="connsiteY194" fmla="*/ 6361779 h 6857994"/>
              <a:gd name="connsiteX195" fmla="*/ 4056695 w 5043487"/>
              <a:gd name="connsiteY195" fmla="*/ 6356160 h 6857994"/>
              <a:gd name="connsiteX196" fmla="*/ 4041561 w 5043487"/>
              <a:gd name="connsiteY196" fmla="*/ 6334263 h 6857994"/>
              <a:gd name="connsiteX197" fmla="*/ 3999307 w 5043487"/>
              <a:gd name="connsiteY197" fmla="*/ 6334263 h 6857994"/>
              <a:gd name="connsiteX198" fmla="*/ 3989281 w 5043487"/>
              <a:gd name="connsiteY198" fmla="*/ 6340848 h 6857994"/>
              <a:gd name="connsiteX199" fmla="*/ 3989084 w 5043487"/>
              <a:gd name="connsiteY199" fmla="*/ 6340848 h 6857994"/>
              <a:gd name="connsiteX200" fmla="*/ 3988493 w 5043487"/>
              <a:gd name="connsiteY200" fmla="*/ 6335038 h 6857994"/>
              <a:gd name="connsiteX201" fmla="*/ 3979359 w 5043487"/>
              <a:gd name="connsiteY201" fmla="*/ 6335038 h 6857994"/>
              <a:gd name="connsiteX202" fmla="*/ 3979753 w 5043487"/>
              <a:gd name="connsiteY202" fmla="*/ 6350079 h 6857994"/>
              <a:gd name="connsiteX203" fmla="*/ 3979753 w 5043487"/>
              <a:gd name="connsiteY203" fmla="*/ 6401757 h 6857994"/>
              <a:gd name="connsiteX204" fmla="*/ 3990167 w 5043487"/>
              <a:gd name="connsiteY204" fmla="*/ 6401757 h 6857994"/>
              <a:gd name="connsiteX205" fmla="*/ 3990167 w 5043487"/>
              <a:gd name="connsiteY205" fmla="*/ 6378672 h 6857994"/>
              <a:gd name="connsiteX206" fmla="*/ 3990364 w 5043487"/>
              <a:gd name="connsiteY206" fmla="*/ 6378672 h 6857994"/>
              <a:gd name="connsiteX207" fmla="*/ 3998519 w 5043487"/>
              <a:gd name="connsiteY207" fmla="*/ 6383682 h 6857994"/>
              <a:gd name="connsiteX208" fmla="*/ 4013746 w 5043487"/>
              <a:gd name="connsiteY208" fmla="*/ 6358818 h 6857994"/>
              <a:gd name="connsiteX209" fmla="*/ 3999307 w 5043487"/>
              <a:gd name="connsiteY209" fmla="*/ 6334263 h 6857994"/>
              <a:gd name="connsiteX210" fmla="*/ 4426647 w 5043487"/>
              <a:gd name="connsiteY210" fmla="*/ 6334257 h 6857994"/>
              <a:gd name="connsiteX211" fmla="*/ 4419962 w 5043487"/>
              <a:gd name="connsiteY211" fmla="*/ 6336029 h 6857994"/>
              <a:gd name="connsiteX212" fmla="*/ 4415248 w 5043487"/>
              <a:gd name="connsiteY212" fmla="*/ 6341137 h 6857994"/>
              <a:gd name="connsiteX213" fmla="*/ 4415051 w 5043487"/>
              <a:gd name="connsiteY213" fmla="*/ 6341137 h 6857994"/>
              <a:gd name="connsiteX214" fmla="*/ 4404840 w 5043487"/>
              <a:gd name="connsiteY214" fmla="*/ 6334263 h 6857994"/>
              <a:gd name="connsiteX215" fmla="*/ 4393638 w 5043487"/>
              <a:gd name="connsiteY215" fmla="*/ 6340756 h 6857994"/>
              <a:gd name="connsiteX216" fmla="*/ 4393435 w 5043487"/>
              <a:gd name="connsiteY216" fmla="*/ 6340756 h 6857994"/>
              <a:gd name="connsiteX217" fmla="*/ 4392949 w 5043487"/>
              <a:gd name="connsiteY217" fmla="*/ 6335045 h 6857994"/>
              <a:gd name="connsiteX218" fmla="*/ 4383821 w 5043487"/>
              <a:gd name="connsiteY218" fmla="*/ 6335045 h 6857994"/>
              <a:gd name="connsiteX219" fmla="*/ 4384209 w 5043487"/>
              <a:gd name="connsiteY219" fmla="*/ 6348516 h 6857994"/>
              <a:gd name="connsiteX220" fmla="*/ 4384196 w 5043487"/>
              <a:gd name="connsiteY220" fmla="*/ 6348498 h 6857994"/>
              <a:gd name="connsiteX221" fmla="*/ 4384196 w 5043487"/>
              <a:gd name="connsiteY221" fmla="*/ 6382882 h 6857994"/>
              <a:gd name="connsiteX222" fmla="*/ 4394604 w 5043487"/>
              <a:gd name="connsiteY222" fmla="*/ 6382882 h 6857994"/>
              <a:gd name="connsiteX223" fmla="*/ 4394604 w 5043487"/>
              <a:gd name="connsiteY223" fmla="*/ 6352621 h 6857994"/>
              <a:gd name="connsiteX224" fmla="*/ 4395011 w 5043487"/>
              <a:gd name="connsiteY224" fmla="*/ 6348787 h 6857994"/>
              <a:gd name="connsiteX225" fmla="*/ 4400907 w 5043487"/>
              <a:gd name="connsiteY225" fmla="*/ 6342990 h 6857994"/>
              <a:gd name="connsiteX226" fmla="*/ 4406212 w 5043487"/>
              <a:gd name="connsiteY226" fmla="*/ 6352221 h 6857994"/>
              <a:gd name="connsiteX227" fmla="*/ 4406212 w 5043487"/>
              <a:gd name="connsiteY227" fmla="*/ 6382888 h 6857994"/>
              <a:gd name="connsiteX228" fmla="*/ 4416620 w 5043487"/>
              <a:gd name="connsiteY228" fmla="*/ 6382888 h 6857994"/>
              <a:gd name="connsiteX229" fmla="*/ 4416620 w 5043487"/>
              <a:gd name="connsiteY229" fmla="*/ 6352430 h 6857994"/>
              <a:gd name="connsiteX230" fmla="*/ 4417027 w 5043487"/>
              <a:gd name="connsiteY230" fmla="*/ 6348609 h 6857994"/>
              <a:gd name="connsiteX231" fmla="*/ 4422818 w 5043487"/>
              <a:gd name="connsiteY231" fmla="*/ 6342996 h 6857994"/>
              <a:gd name="connsiteX232" fmla="*/ 4428216 w 5043487"/>
              <a:gd name="connsiteY232" fmla="*/ 6353908 h 6857994"/>
              <a:gd name="connsiteX233" fmla="*/ 4428216 w 5043487"/>
              <a:gd name="connsiteY233" fmla="*/ 6382894 h 6857994"/>
              <a:gd name="connsiteX234" fmla="*/ 4438636 w 5043487"/>
              <a:gd name="connsiteY234" fmla="*/ 6382894 h 6857994"/>
              <a:gd name="connsiteX235" fmla="*/ 4438636 w 5043487"/>
              <a:gd name="connsiteY235" fmla="*/ 6351944 h 6857994"/>
              <a:gd name="connsiteX236" fmla="*/ 4426647 w 5043487"/>
              <a:gd name="connsiteY236" fmla="*/ 6334257 h 6857994"/>
              <a:gd name="connsiteX237" fmla="*/ 3951244 w 5043487"/>
              <a:gd name="connsiteY237" fmla="*/ 6334257 h 6857994"/>
              <a:gd name="connsiteX238" fmla="*/ 3933758 w 5043487"/>
              <a:gd name="connsiteY238" fmla="*/ 6359120 h 6857994"/>
              <a:gd name="connsiteX239" fmla="*/ 3950862 w 5043487"/>
              <a:gd name="connsiteY239" fmla="*/ 6383682 h 6857994"/>
              <a:gd name="connsiteX240" fmla="*/ 3950856 w 5043487"/>
              <a:gd name="connsiteY240" fmla="*/ 6383676 h 6857994"/>
              <a:gd name="connsiteX241" fmla="*/ 3950955 w 5043487"/>
              <a:gd name="connsiteY241" fmla="*/ 6383676 h 6857994"/>
              <a:gd name="connsiteX242" fmla="*/ 3968145 w 5043487"/>
              <a:gd name="connsiteY242" fmla="*/ 6358812 h 6857994"/>
              <a:gd name="connsiteX243" fmla="*/ 3951244 w 5043487"/>
              <a:gd name="connsiteY243" fmla="*/ 6334257 h 6857994"/>
              <a:gd name="connsiteX244" fmla="*/ 4189782 w 5043487"/>
              <a:gd name="connsiteY244" fmla="*/ 6324921 h 6857994"/>
              <a:gd name="connsiteX245" fmla="*/ 4199427 w 5043487"/>
              <a:gd name="connsiteY245" fmla="*/ 6336312 h 6857994"/>
              <a:gd name="connsiteX246" fmla="*/ 4188711 w 5043487"/>
              <a:gd name="connsiteY246" fmla="*/ 6348615 h 6857994"/>
              <a:gd name="connsiteX247" fmla="*/ 4186157 w 5043487"/>
              <a:gd name="connsiteY247" fmla="*/ 6348412 h 6857994"/>
              <a:gd name="connsiteX248" fmla="*/ 4186157 w 5043487"/>
              <a:gd name="connsiteY248" fmla="*/ 6348406 h 6857994"/>
              <a:gd name="connsiteX249" fmla="*/ 4186157 w 5043487"/>
              <a:gd name="connsiteY249" fmla="*/ 6325413 h 6857994"/>
              <a:gd name="connsiteX250" fmla="*/ 4189782 w 5043487"/>
              <a:gd name="connsiteY250" fmla="*/ 6324921 h 6857994"/>
              <a:gd name="connsiteX251" fmla="*/ 4553197 w 5043487"/>
              <a:gd name="connsiteY251" fmla="*/ 6323154 h 6857994"/>
              <a:gd name="connsiteX252" fmla="*/ 4542684 w 5043487"/>
              <a:gd name="connsiteY252" fmla="*/ 6326797 h 6857994"/>
              <a:gd name="connsiteX253" fmla="*/ 4542684 w 5043487"/>
              <a:gd name="connsiteY253" fmla="*/ 6335044 h 6857994"/>
              <a:gd name="connsiteX254" fmla="*/ 4536991 w 5043487"/>
              <a:gd name="connsiteY254" fmla="*/ 6335044 h 6857994"/>
              <a:gd name="connsiteX255" fmla="*/ 4536991 w 5043487"/>
              <a:gd name="connsiteY255" fmla="*/ 6342626 h 6857994"/>
              <a:gd name="connsiteX256" fmla="*/ 4542684 w 5043487"/>
              <a:gd name="connsiteY256" fmla="*/ 6342626 h 6857994"/>
              <a:gd name="connsiteX257" fmla="*/ 4542684 w 5043487"/>
              <a:gd name="connsiteY257" fmla="*/ 6367575 h 6857994"/>
              <a:gd name="connsiteX258" fmla="*/ 4546223 w 5043487"/>
              <a:gd name="connsiteY258" fmla="*/ 6380542 h 6857994"/>
              <a:gd name="connsiteX259" fmla="*/ 4554680 w 5043487"/>
              <a:gd name="connsiteY259" fmla="*/ 6383484 h 6857994"/>
              <a:gd name="connsiteX260" fmla="*/ 4561549 w 5043487"/>
              <a:gd name="connsiteY260" fmla="*/ 6382703 h 6857994"/>
              <a:gd name="connsiteX261" fmla="*/ 4561358 w 5043487"/>
              <a:gd name="connsiteY261" fmla="*/ 6374548 h 6857994"/>
              <a:gd name="connsiteX262" fmla="*/ 4558121 w 5043487"/>
              <a:gd name="connsiteY262" fmla="*/ 6374837 h 6857994"/>
              <a:gd name="connsiteX263" fmla="*/ 4553203 w 5043487"/>
              <a:gd name="connsiteY263" fmla="*/ 6367471 h 6857994"/>
              <a:gd name="connsiteX264" fmla="*/ 4553203 w 5043487"/>
              <a:gd name="connsiteY264" fmla="*/ 6342620 h 6857994"/>
              <a:gd name="connsiteX265" fmla="*/ 4562435 w 5043487"/>
              <a:gd name="connsiteY265" fmla="*/ 6342620 h 6857994"/>
              <a:gd name="connsiteX266" fmla="*/ 4562435 w 5043487"/>
              <a:gd name="connsiteY266" fmla="*/ 6335038 h 6857994"/>
              <a:gd name="connsiteX267" fmla="*/ 4553203 w 5043487"/>
              <a:gd name="connsiteY267" fmla="*/ 6335038 h 6857994"/>
              <a:gd name="connsiteX268" fmla="*/ 4553203 w 5043487"/>
              <a:gd name="connsiteY268" fmla="*/ 6323154 h 6857994"/>
              <a:gd name="connsiteX269" fmla="*/ 3819930 w 5043487"/>
              <a:gd name="connsiteY269" fmla="*/ 6316674 h 6857994"/>
              <a:gd name="connsiteX270" fmla="*/ 3819930 w 5043487"/>
              <a:gd name="connsiteY270" fmla="*/ 6382900 h 6857994"/>
              <a:gd name="connsiteX271" fmla="*/ 3848329 w 5043487"/>
              <a:gd name="connsiteY271" fmla="*/ 6382900 h 6857994"/>
              <a:gd name="connsiteX272" fmla="*/ 3848329 w 5043487"/>
              <a:gd name="connsiteY272" fmla="*/ 6373767 h 6857994"/>
              <a:gd name="connsiteX273" fmla="*/ 3830443 w 5043487"/>
              <a:gd name="connsiteY273" fmla="*/ 6373767 h 6857994"/>
              <a:gd name="connsiteX274" fmla="*/ 3830443 w 5043487"/>
              <a:gd name="connsiteY274" fmla="*/ 6352732 h 6857994"/>
              <a:gd name="connsiteX275" fmla="*/ 3846168 w 5043487"/>
              <a:gd name="connsiteY275" fmla="*/ 6352732 h 6857994"/>
              <a:gd name="connsiteX276" fmla="*/ 3846168 w 5043487"/>
              <a:gd name="connsiteY276" fmla="*/ 6343993 h 6857994"/>
              <a:gd name="connsiteX277" fmla="*/ 3830443 w 5043487"/>
              <a:gd name="connsiteY277" fmla="*/ 6343993 h 6857994"/>
              <a:gd name="connsiteX278" fmla="*/ 3830443 w 5043487"/>
              <a:gd name="connsiteY278" fmla="*/ 6325801 h 6857994"/>
              <a:gd name="connsiteX279" fmla="*/ 3847153 w 5043487"/>
              <a:gd name="connsiteY279" fmla="*/ 6325801 h 6857994"/>
              <a:gd name="connsiteX280" fmla="*/ 3847153 w 5043487"/>
              <a:gd name="connsiteY280" fmla="*/ 6316674 h 6857994"/>
              <a:gd name="connsiteX281" fmla="*/ 4322974 w 5043487"/>
              <a:gd name="connsiteY281" fmla="*/ 6316471 h 6857994"/>
              <a:gd name="connsiteX282" fmla="*/ 4317373 w 5043487"/>
              <a:gd name="connsiteY282" fmla="*/ 6322564 h 6857994"/>
              <a:gd name="connsiteX283" fmla="*/ 4322882 w 5043487"/>
              <a:gd name="connsiteY283" fmla="*/ 6328663 h 6857994"/>
              <a:gd name="connsiteX284" fmla="*/ 4322974 w 5043487"/>
              <a:gd name="connsiteY284" fmla="*/ 6328663 h 6857994"/>
              <a:gd name="connsiteX285" fmla="*/ 4328680 w 5043487"/>
              <a:gd name="connsiteY285" fmla="*/ 6322564 h 6857994"/>
              <a:gd name="connsiteX286" fmla="*/ 4322974 w 5043487"/>
              <a:gd name="connsiteY286" fmla="*/ 6316471 h 6857994"/>
              <a:gd name="connsiteX287" fmla="*/ 4188022 w 5043487"/>
              <a:gd name="connsiteY287" fmla="*/ 6316385 h 6857994"/>
              <a:gd name="connsiteX288" fmla="*/ 4175743 w 5043487"/>
              <a:gd name="connsiteY288" fmla="*/ 6317659 h 6857994"/>
              <a:gd name="connsiteX289" fmla="*/ 4175743 w 5043487"/>
              <a:gd name="connsiteY289" fmla="*/ 6382900 h 6857994"/>
              <a:gd name="connsiteX290" fmla="*/ 4186157 w 5043487"/>
              <a:gd name="connsiteY290" fmla="*/ 6382900 h 6857994"/>
              <a:gd name="connsiteX291" fmla="*/ 4186157 w 5043487"/>
              <a:gd name="connsiteY291" fmla="*/ 6357052 h 6857994"/>
              <a:gd name="connsiteX292" fmla="*/ 4189099 w 5043487"/>
              <a:gd name="connsiteY292" fmla="*/ 6357163 h 6857994"/>
              <a:gd name="connsiteX293" fmla="*/ 4205022 w 5043487"/>
              <a:gd name="connsiteY293" fmla="*/ 6350276 h 6857994"/>
              <a:gd name="connsiteX294" fmla="*/ 4209939 w 5043487"/>
              <a:gd name="connsiteY294" fmla="*/ 6335543 h 6857994"/>
              <a:gd name="connsiteX295" fmla="*/ 4204634 w 5043487"/>
              <a:gd name="connsiteY295" fmla="*/ 6321401 h 6857994"/>
              <a:gd name="connsiteX296" fmla="*/ 4188022 w 5043487"/>
              <a:gd name="connsiteY296" fmla="*/ 6316385 h 6857994"/>
              <a:gd name="connsiteX297" fmla="*/ 4293689 w 5043487"/>
              <a:gd name="connsiteY297" fmla="*/ 6314920 h 6857994"/>
              <a:gd name="connsiteX298" fmla="*/ 4293689 w 5043487"/>
              <a:gd name="connsiteY298" fmla="*/ 6382906 h 6857994"/>
              <a:gd name="connsiteX299" fmla="*/ 4304208 w 5043487"/>
              <a:gd name="connsiteY299" fmla="*/ 6382906 h 6857994"/>
              <a:gd name="connsiteX300" fmla="*/ 4304208 w 5043487"/>
              <a:gd name="connsiteY300" fmla="*/ 6314920 h 6857994"/>
              <a:gd name="connsiteX301" fmla="*/ 4115659 w 5043487"/>
              <a:gd name="connsiteY301" fmla="*/ 6232927 h 6857994"/>
              <a:gd name="connsiteX302" fmla="*/ 4115659 w 5043487"/>
              <a:gd name="connsiteY302" fmla="*/ 6232933 h 6857994"/>
              <a:gd name="connsiteX303" fmla="*/ 4115659 w 5043487"/>
              <a:gd name="connsiteY303" fmla="*/ 6258676 h 6857994"/>
              <a:gd name="connsiteX304" fmla="*/ 4216236 w 5043487"/>
              <a:gd name="connsiteY304" fmla="*/ 6271280 h 6857994"/>
              <a:gd name="connsiteX305" fmla="*/ 4216236 w 5043487"/>
              <a:gd name="connsiteY305" fmla="*/ 6241765 h 6857994"/>
              <a:gd name="connsiteX306" fmla="*/ 4115659 w 5043487"/>
              <a:gd name="connsiteY306" fmla="*/ 6232927 h 6857994"/>
              <a:gd name="connsiteX307" fmla="*/ 4136407 w 5043487"/>
              <a:gd name="connsiteY307" fmla="*/ 6188388 h 6857994"/>
              <a:gd name="connsiteX308" fmla="*/ 4136407 w 5043487"/>
              <a:gd name="connsiteY308" fmla="*/ 6211879 h 6857994"/>
              <a:gd name="connsiteX309" fmla="*/ 4216242 w 5043487"/>
              <a:gd name="connsiteY309" fmla="*/ 6220526 h 6857994"/>
              <a:gd name="connsiteX310" fmla="*/ 4216242 w 5043487"/>
              <a:gd name="connsiteY310" fmla="*/ 6193871 h 6857994"/>
              <a:gd name="connsiteX311" fmla="*/ 4136407 w 5043487"/>
              <a:gd name="connsiteY311" fmla="*/ 6188388 h 6857994"/>
              <a:gd name="connsiteX312" fmla="*/ 4150139 w 5043487"/>
              <a:gd name="connsiteY312" fmla="*/ 6150349 h 6857994"/>
              <a:gd name="connsiteX313" fmla="*/ 4150139 w 5043487"/>
              <a:gd name="connsiteY313" fmla="*/ 6172554 h 6857994"/>
              <a:gd name="connsiteX314" fmla="*/ 4216242 w 5043487"/>
              <a:gd name="connsiteY314" fmla="*/ 6178634 h 6857994"/>
              <a:gd name="connsiteX315" fmla="*/ 4216242 w 5043487"/>
              <a:gd name="connsiteY315" fmla="*/ 6153888 h 6857994"/>
              <a:gd name="connsiteX316" fmla="*/ 4150139 w 5043487"/>
              <a:gd name="connsiteY316" fmla="*/ 6150349 h 6857994"/>
              <a:gd name="connsiteX317" fmla="*/ 3870295 w 5043487"/>
              <a:gd name="connsiteY317" fmla="*/ 6115682 h 6857994"/>
              <a:gd name="connsiteX318" fmla="*/ 3870295 w 5043487"/>
              <a:gd name="connsiteY318" fmla="*/ 6132053 h 6857994"/>
              <a:gd name="connsiteX319" fmla="*/ 4100875 w 5043487"/>
              <a:gd name="connsiteY319" fmla="*/ 6255655 h 6857994"/>
              <a:gd name="connsiteX320" fmla="*/ 4100875 w 5043487"/>
              <a:gd name="connsiteY320" fmla="*/ 6230545 h 6857994"/>
              <a:gd name="connsiteX321" fmla="*/ 3870295 w 5043487"/>
              <a:gd name="connsiteY321" fmla="*/ 6115682 h 6857994"/>
              <a:gd name="connsiteX322" fmla="*/ 4162984 w 5043487"/>
              <a:gd name="connsiteY322" fmla="*/ 6113633 h 6857994"/>
              <a:gd name="connsiteX323" fmla="*/ 4162984 w 5043487"/>
              <a:gd name="connsiteY323" fmla="*/ 6133554 h 6857994"/>
              <a:gd name="connsiteX324" fmla="*/ 4216242 w 5043487"/>
              <a:gd name="connsiteY324" fmla="*/ 6137198 h 6857994"/>
              <a:gd name="connsiteX325" fmla="*/ 4216242 w 5043487"/>
              <a:gd name="connsiteY325" fmla="*/ 6115208 h 6857994"/>
              <a:gd name="connsiteX326" fmla="*/ 4162984 w 5043487"/>
              <a:gd name="connsiteY326" fmla="*/ 6113633 h 6857994"/>
              <a:gd name="connsiteX327" fmla="*/ 3930416 w 5043487"/>
              <a:gd name="connsiteY327" fmla="*/ 6105737 h 6857994"/>
              <a:gd name="connsiteX328" fmla="*/ 3930416 w 5043487"/>
              <a:gd name="connsiteY328" fmla="*/ 6120396 h 6857994"/>
              <a:gd name="connsiteX329" fmla="*/ 4122830 w 5043487"/>
              <a:gd name="connsiteY329" fmla="*/ 6209652 h 6857994"/>
              <a:gd name="connsiteX330" fmla="*/ 4122830 w 5043487"/>
              <a:gd name="connsiteY330" fmla="*/ 6186924 h 6857994"/>
              <a:gd name="connsiteX331" fmla="*/ 3930416 w 5043487"/>
              <a:gd name="connsiteY331" fmla="*/ 6105737 h 6857994"/>
              <a:gd name="connsiteX332" fmla="*/ 3984517 w 5043487"/>
              <a:gd name="connsiteY332" fmla="*/ 6090782 h 6857994"/>
              <a:gd name="connsiteX333" fmla="*/ 3984517 w 5043487"/>
              <a:gd name="connsiteY333" fmla="*/ 6104555 h 6857994"/>
              <a:gd name="connsiteX334" fmla="*/ 4137749 w 5043487"/>
              <a:gd name="connsiteY334" fmla="*/ 6170412 h 6857994"/>
              <a:gd name="connsiteX335" fmla="*/ 4137749 w 5043487"/>
              <a:gd name="connsiteY335" fmla="*/ 6148958 h 6857994"/>
              <a:gd name="connsiteX336" fmla="*/ 3984517 w 5043487"/>
              <a:gd name="connsiteY336" fmla="*/ 6090782 h 6857994"/>
              <a:gd name="connsiteX337" fmla="*/ 4216236 w 5043487"/>
              <a:gd name="connsiteY337" fmla="*/ 6080104 h 6857994"/>
              <a:gd name="connsiteX338" fmla="*/ 4173059 w 5043487"/>
              <a:gd name="connsiteY338" fmla="*/ 6080455 h 6857994"/>
              <a:gd name="connsiteX339" fmla="*/ 4172967 w 5043487"/>
              <a:gd name="connsiteY339" fmla="*/ 6098425 h 6857994"/>
              <a:gd name="connsiteX340" fmla="*/ 4216236 w 5043487"/>
              <a:gd name="connsiteY340" fmla="*/ 6100321 h 6857994"/>
              <a:gd name="connsiteX341" fmla="*/ 4039166 w 5043487"/>
              <a:gd name="connsiteY341" fmla="*/ 6075932 h 6857994"/>
              <a:gd name="connsiteX342" fmla="*/ 4039166 w 5043487"/>
              <a:gd name="connsiteY342" fmla="*/ 6088764 h 6857994"/>
              <a:gd name="connsiteX343" fmla="*/ 4151671 w 5043487"/>
              <a:gd name="connsiteY343" fmla="*/ 6131850 h 6857994"/>
              <a:gd name="connsiteX344" fmla="*/ 4151671 w 5043487"/>
              <a:gd name="connsiteY344" fmla="*/ 6131843 h 6857994"/>
              <a:gd name="connsiteX345" fmla="*/ 4151671 w 5043487"/>
              <a:gd name="connsiteY345" fmla="*/ 6112599 h 6857994"/>
              <a:gd name="connsiteX346" fmla="*/ 4039166 w 5043487"/>
              <a:gd name="connsiteY346" fmla="*/ 6075932 h 6857994"/>
              <a:gd name="connsiteX347" fmla="*/ 4090763 w 5043487"/>
              <a:gd name="connsiteY347" fmla="*/ 6060066 h 6857994"/>
              <a:gd name="connsiteX348" fmla="*/ 4090763 w 5043487"/>
              <a:gd name="connsiteY348" fmla="*/ 6072811 h 6857994"/>
              <a:gd name="connsiteX349" fmla="*/ 4163015 w 5043487"/>
              <a:gd name="connsiteY349" fmla="*/ 6097188 h 6857994"/>
              <a:gd name="connsiteX350" fmla="*/ 4162800 w 5043487"/>
              <a:gd name="connsiteY350" fmla="*/ 6079907 h 6857994"/>
              <a:gd name="connsiteX351" fmla="*/ 4090763 w 5043487"/>
              <a:gd name="connsiteY351" fmla="*/ 6060066 h 6857994"/>
              <a:gd name="connsiteX352" fmla="*/ 4232989 w 5043487"/>
              <a:gd name="connsiteY352" fmla="*/ 6053783 h 6857994"/>
              <a:gd name="connsiteX353" fmla="*/ 4232989 w 5043487"/>
              <a:gd name="connsiteY353" fmla="*/ 6273527 h 6857994"/>
              <a:gd name="connsiteX354" fmla="*/ 4562398 w 5043487"/>
              <a:gd name="connsiteY354" fmla="*/ 6273527 h 6857994"/>
              <a:gd name="connsiteX355" fmla="*/ 4562398 w 5043487"/>
              <a:gd name="connsiteY355" fmla="*/ 6053783 h 6857994"/>
              <a:gd name="connsiteX356" fmla="*/ 4067153 w 5043487"/>
              <a:gd name="connsiteY356" fmla="*/ 5997976 h 6857994"/>
              <a:gd name="connsiteX357" fmla="*/ 4079050 w 5043487"/>
              <a:gd name="connsiteY357" fmla="*/ 6064590 h 6857994"/>
              <a:gd name="connsiteX358" fmla="*/ 4079050 w 5043487"/>
              <a:gd name="connsiteY358" fmla="*/ 6052700 h 6857994"/>
              <a:gd name="connsiteX359" fmla="*/ 4067153 w 5043487"/>
              <a:gd name="connsiteY359" fmla="*/ 6006727 h 6857994"/>
              <a:gd name="connsiteX360" fmla="*/ 4293677 w 5043487"/>
              <a:gd name="connsiteY360" fmla="*/ 5997927 h 6857994"/>
              <a:gd name="connsiteX361" fmla="*/ 4293677 w 5043487"/>
              <a:gd name="connsiteY361" fmla="*/ 6019775 h 6857994"/>
              <a:gd name="connsiteX362" fmla="*/ 4298829 w 5043487"/>
              <a:gd name="connsiteY362" fmla="*/ 6037105 h 6857994"/>
              <a:gd name="connsiteX363" fmla="*/ 4298829 w 5043487"/>
              <a:gd name="connsiteY363" fmla="*/ 6037099 h 6857994"/>
              <a:gd name="connsiteX364" fmla="*/ 4314481 w 5043487"/>
              <a:gd name="connsiteY364" fmla="*/ 6037099 h 6857994"/>
              <a:gd name="connsiteX365" fmla="*/ 4293677 w 5043487"/>
              <a:gd name="connsiteY365" fmla="*/ 5997927 h 6857994"/>
              <a:gd name="connsiteX366" fmla="*/ 4337776 w 5043487"/>
              <a:gd name="connsiteY366" fmla="*/ 5990954 h 6857994"/>
              <a:gd name="connsiteX367" fmla="*/ 4337776 w 5043487"/>
              <a:gd name="connsiteY367" fmla="*/ 6010672 h 6857994"/>
              <a:gd name="connsiteX368" fmla="*/ 4354105 w 5043487"/>
              <a:gd name="connsiteY368" fmla="*/ 6037191 h 6857994"/>
              <a:gd name="connsiteX369" fmla="*/ 4370674 w 5043487"/>
              <a:gd name="connsiteY369" fmla="*/ 6037191 h 6857994"/>
              <a:gd name="connsiteX370" fmla="*/ 4337776 w 5043487"/>
              <a:gd name="connsiteY370" fmla="*/ 5990954 h 6857994"/>
              <a:gd name="connsiteX371" fmla="*/ 4023151 w 5043487"/>
              <a:gd name="connsiteY371" fmla="*/ 5989120 h 6857994"/>
              <a:gd name="connsiteX372" fmla="*/ 4027490 w 5043487"/>
              <a:gd name="connsiteY372" fmla="*/ 6079132 h 6857994"/>
              <a:gd name="connsiteX373" fmla="*/ 4027490 w 5043487"/>
              <a:gd name="connsiteY373" fmla="*/ 6079126 h 6857994"/>
              <a:gd name="connsiteX374" fmla="*/ 4027490 w 5043487"/>
              <a:gd name="connsiteY374" fmla="*/ 6066424 h 6857994"/>
              <a:gd name="connsiteX375" fmla="*/ 4023151 w 5043487"/>
              <a:gd name="connsiteY375" fmla="*/ 5997065 h 6857994"/>
              <a:gd name="connsiteX376" fmla="*/ 4382067 w 5043487"/>
              <a:gd name="connsiteY376" fmla="*/ 5980885 h 6857994"/>
              <a:gd name="connsiteX377" fmla="*/ 4382024 w 5043487"/>
              <a:gd name="connsiteY377" fmla="*/ 5999791 h 6857994"/>
              <a:gd name="connsiteX378" fmla="*/ 4412411 w 5043487"/>
              <a:gd name="connsiteY378" fmla="*/ 6037196 h 6857994"/>
              <a:gd name="connsiteX379" fmla="*/ 4430001 w 5043487"/>
              <a:gd name="connsiteY379" fmla="*/ 6037196 h 6857994"/>
              <a:gd name="connsiteX380" fmla="*/ 4382067 w 5043487"/>
              <a:gd name="connsiteY380" fmla="*/ 5980891 h 6857994"/>
              <a:gd name="connsiteX381" fmla="*/ 3983834 w 5043487"/>
              <a:gd name="connsiteY381" fmla="*/ 5977076 h 6857994"/>
              <a:gd name="connsiteX382" fmla="*/ 3972934 w 5043487"/>
              <a:gd name="connsiteY382" fmla="*/ 6092801 h 6857994"/>
              <a:gd name="connsiteX383" fmla="*/ 3972934 w 5043487"/>
              <a:gd name="connsiteY383" fmla="*/ 6078935 h 6857994"/>
              <a:gd name="connsiteX384" fmla="*/ 3983834 w 5043487"/>
              <a:gd name="connsiteY384" fmla="*/ 5984744 h 6857994"/>
              <a:gd name="connsiteX385" fmla="*/ 4236307 w 5043487"/>
              <a:gd name="connsiteY385" fmla="*/ 5971260 h 6857994"/>
              <a:gd name="connsiteX386" fmla="*/ 4236307 w 5043487"/>
              <a:gd name="connsiteY386" fmla="*/ 5984049 h 6857994"/>
              <a:gd name="connsiteX387" fmla="*/ 4285441 w 5043487"/>
              <a:gd name="connsiteY387" fmla="*/ 6009983 h 6857994"/>
              <a:gd name="connsiteX388" fmla="*/ 4285441 w 5043487"/>
              <a:gd name="connsiteY388" fmla="*/ 5991815 h 6857994"/>
              <a:gd name="connsiteX389" fmla="*/ 4236307 w 5043487"/>
              <a:gd name="connsiteY389" fmla="*/ 5971260 h 6857994"/>
              <a:gd name="connsiteX390" fmla="*/ 4430690 w 5043487"/>
              <a:gd name="connsiteY390" fmla="*/ 5970368 h 6857994"/>
              <a:gd name="connsiteX391" fmla="*/ 4430690 w 5043487"/>
              <a:gd name="connsiteY391" fmla="*/ 5989028 h 6857994"/>
              <a:gd name="connsiteX392" fmla="*/ 4474199 w 5043487"/>
              <a:gd name="connsiteY392" fmla="*/ 6037197 h 6857994"/>
              <a:gd name="connsiteX393" fmla="*/ 4492626 w 5043487"/>
              <a:gd name="connsiteY393" fmla="*/ 6037197 h 6857994"/>
              <a:gd name="connsiteX394" fmla="*/ 4430690 w 5043487"/>
              <a:gd name="connsiteY394" fmla="*/ 5970368 h 6857994"/>
              <a:gd name="connsiteX395" fmla="*/ 4144999 w 5043487"/>
              <a:gd name="connsiteY395" fmla="*/ 5965992 h 6857994"/>
              <a:gd name="connsiteX396" fmla="*/ 4074926 w 5043487"/>
              <a:gd name="connsiteY396" fmla="*/ 5990929 h 6857994"/>
              <a:gd name="connsiteX397" fmla="*/ 4074926 w 5043487"/>
              <a:gd name="connsiteY397" fmla="*/ 5998659 h 6857994"/>
              <a:gd name="connsiteX398" fmla="*/ 4144999 w 5043487"/>
              <a:gd name="connsiteY398" fmla="*/ 5974977 h 6857994"/>
              <a:gd name="connsiteX399" fmla="*/ 4189556 w 5043487"/>
              <a:gd name="connsiteY399" fmla="*/ 5964631 h 6857994"/>
              <a:gd name="connsiteX400" fmla="*/ 4159100 w 5043487"/>
              <a:gd name="connsiteY400" fmla="*/ 5964712 h 6857994"/>
              <a:gd name="connsiteX401" fmla="*/ 4159100 w 5043487"/>
              <a:gd name="connsiteY401" fmla="*/ 5974122 h 6857994"/>
              <a:gd name="connsiteX402" fmla="*/ 4223105 w 5043487"/>
              <a:gd name="connsiteY402" fmla="*/ 5980480 h 6857994"/>
              <a:gd name="connsiteX403" fmla="*/ 4223105 w 5043487"/>
              <a:gd name="connsiteY403" fmla="*/ 5968473 h 6857994"/>
              <a:gd name="connsiteX404" fmla="*/ 4189556 w 5043487"/>
              <a:gd name="connsiteY404" fmla="*/ 5964631 h 6857994"/>
              <a:gd name="connsiteX405" fmla="*/ 3945428 w 5043487"/>
              <a:gd name="connsiteY405" fmla="*/ 5963629 h 6857994"/>
              <a:gd name="connsiteX406" fmla="*/ 3918759 w 5043487"/>
              <a:gd name="connsiteY406" fmla="*/ 6106198 h 6857994"/>
              <a:gd name="connsiteX407" fmla="*/ 3918759 w 5043487"/>
              <a:gd name="connsiteY407" fmla="*/ 6106192 h 6857994"/>
              <a:gd name="connsiteX408" fmla="*/ 3918759 w 5043487"/>
              <a:gd name="connsiteY408" fmla="*/ 6091090 h 6857994"/>
              <a:gd name="connsiteX409" fmla="*/ 3945428 w 5043487"/>
              <a:gd name="connsiteY409" fmla="*/ 5971230 h 6857994"/>
              <a:gd name="connsiteX410" fmla="*/ 4478606 w 5043487"/>
              <a:gd name="connsiteY410" fmla="*/ 5959481 h 6857994"/>
              <a:gd name="connsiteX411" fmla="*/ 4478606 w 5043487"/>
              <a:gd name="connsiteY411" fmla="*/ 5978572 h 6857994"/>
              <a:gd name="connsiteX412" fmla="*/ 4533981 w 5043487"/>
              <a:gd name="connsiteY412" fmla="*/ 6037197 h 6857994"/>
              <a:gd name="connsiteX413" fmla="*/ 4533988 w 5043487"/>
              <a:gd name="connsiteY413" fmla="*/ 6037197 h 6857994"/>
              <a:gd name="connsiteX414" fmla="*/ 4554139 w 5043487"/>
              <a:gd name="connsiteY414" fmla="*/ 6037197 h 6857994"/>
              <a:gd name="connsiteX415" fmla="*/ 4478606 w 5043487"/>
              <a:gd name="connsiteY415" fmla="*/ 5959481 h 6857994"/>
              <a:gd name="connsiteX416" fmla="*/ 4252408 w 5043487"/>
              <a:gd name="connsiteY416" fmla="*/ 5954434 h 6857994"/>
              <a:gd name="connsiteX417" fmla="*/ 4252408 w 5043487"/>
              <a:gd name="connsiteY417" fmla="*/ 5967179 h 6857994"/>
              <a:gd name="connsiteX418" fmla="*/ 4327688 w 5043487"/>
              <a:gd name="connsiteY418" fmla="*/ 6001773 h 6857994"/>
              <a:gd name="connsiteX419" fmla="*/ 4327688 w 5043487"/>
              <a:gd name="connsiteY419" fmla="*/ 6001766 h 6857994"/>
              <a:gd name="connsiteX420" fmla="*/ 4327688 w 5043487"/>
              <a:gd name="connsiteY420" fmla="*/ 5983999 h 6857994"/>
              <a:gd name="connsiteX421" fmla="*/ 4252408 w 5043487"/>
              <a:gd name="connsiteY421" fmla="*/ 5954434 h 6857994"/>
              <a:gd name="connsiteX422" fmla="*/ 3909009 w 5043487"/>
              <a:gd name="connsiteY422" fmla="*/ 5948231 h 6857994"/>
              <a:gd name="connsiteX423" fmla="*/ 3858792 w 5043487"/>
              <a:gd name="connsiteY423" fmla="*/ 6113996 h 6857994"/>
              <a:gd name="connsiteX424" fmla="*/ 3858792 w 5043487"/>
              <a:gd name="connsiteY424" fmla="*/ 6095613 h 6857994"/>
              <a:gd name="connsiteX425" fmla="*/ 3909009 w 5043487"/>
              <a:gd name="connsiteY425" fmla="*/ 5956022 h 6857994"/>
              <a:gd name="connsiteX426" fmla="*/ 4136586 w 5043487"/>
              <a:gd name="connsiteY426" fmla="*/ 5947653 h 6857994"/>
              <a:gd name="connsiteX427" fmla="*/ 4032279 w 5043487"/>
              <a:gd name="connsiteY427" fmla="*/ 5981631 h 6857994"/>
              <a:gd name="connsiteX428" fmla="*/ 4032279 w 5043487"/>
              <a:gd name="connsiteY428" fmla="*/ 5989120 h 6857994"/>
              <a:gd name="connsiteX429" fmla="*/ 4136586 w 5043487"/>
              <a:gd name="connsiteY429" fmla="*/ 5956804 h 6857994"/>
              <a:gd name="connsiteX430" fmla="*/ 4150680 w 5043487"/>
              <a:gd name="connsiteY430" fmla="*/ 5946495 h 6857994"/>
              <a:gd name="connsiteX431" fmla="*/ 4150680 w 5043487"/>
              <a:gd name="connsiteY431" fmla="*/ 5956028 h 6857994"/>
              <a:gd name="connsiteX432" fmla="*/ 4239206 w 5043487"/>
              <a:gd name="connsiteY432" fmla="*/ 5964084 h 6857994"/>
              <a:gd name="connsiteX433" fmla="*/ 4239206 w 5043487"/>
              <a:gd name="connsiteY433" fmla="*/ 5951831 h 6857994"/>
              <a:gd name="connsiteX434" fmla="*/ 4150680 w 5043487"/>
              <a:gd name="connsiteY434" fmla="*/ 5946495 h 6857994"/>
              <a:gd name="connsiteX435" fmla="*/ 4270165 w 5043487"/>
              <a:gd name="connsiteY435" fmla="*/ 5936476 h 6857994"/>
              <a:gd name="connsiteX436" fmla="*/ 4270165 w 5043487"/>
              <a:gd name="connsiteY436" fmla="*/ 5949197 h 6857994"/>
              <a:gd name="connsiteX437" fmla="*/ 4370274 w 5043487"/>
              <a:gd name="connsiteY437" fmla="*/ 5990984 h 6857994"/>
              <a:gd name="connsiteX438" fmla="*/ 4370274 w 5043487"/>
              <a:gd name="connsiteY438" fmla="*/ 5973402 h 6857994"/>
              <a:gd name="connsiteX439" fmla="*/ 4270165 w 5043487"/>
              <a:gd name="connsiteY439" fmla="*/ 5936476 h 6857994"/>
              <a:gd name="connsiteX440" fmla="*/ 4124577 w 5043487"/>
              <a:gd name="connsiteY440" fmla="*/ 5928784 h 6857994"/>
              <a:gd name="connsiteX441" fmla="*/ 3994488 w 5043487"/>
              <a:gd name="connsiteY441" fmla="*/ 5969537 h 6857994"/>
              <a:gd name="connsiteX442" fmla="*/ 3994488 w 5043487"/>
              <a:gd name="connsiteY442" fmla="*/ 5977076 h 6857994"/>
              <a:gd name="connsiteX443" fmla="*/ 4124577 w 5043487"/>
              <a:gd name="connsiteY443" fmla="*/ 5938095 h 6857994"/>
              <a:gd name="connsiteX444" fmla="*/ 4204151 w 5043487"/>
              <a:gd name="connsiteY444" fmla="*/ 5927417 h 6857994"/>
              <a:gd name="connsiteX445" fmla="*/ 4138709 w 5043487"/>
              <a:gd name="connsiteY445" fmla="*/ 5927621 h 6857994"/>
              <a:gd name="connsiteX446" fmla="*/ 4138709 w 5043487"/>
              <a:gd name="connsiteY446" fmla="*/ 5937203 h 6857994"/>
              <a:gd name="connsiteX447" fmla="*/ 4256969 w 5043487"/>
              <a:gd name="connsiteY447" fmla="*/ 5946040 h 6857994"/>
              <a:gd name="connsiteX448" fmla="*/ 4256969 w 5043487"/>
              <a:gd name="connsiteY448" fmla="*/ 5933947 h 6857994"/>
              <a:gd name="connsiteX449" fmla="*/ 4204151 w 5043487"/>
              <a:gd name="connsiteY449" fmla="*/ 5927417 h 6857994"/>
              <a:gd name="connsiteX450" fmla="*/ 4289091 w 5043487"/>
              <a:gd name="connsiteY450" fmla="*/ 5916370 h 6857994"/>
              <a:gd name="connsiteX451" fmla="*/ 4289091 w 5043487"/>
              <a:gd name="connsiteY451" fmla="*/ 5929048 h 6857994"/>
              <a:gd name="connsiteX452" fmla="*/ 4417789 w 5043487"/>
              <a:gd name="connsiteY452" fmla="*/ 5980042 h 6857994"/>
              <a:gd name="connsiteX453" fmla="*/ 4417789 w 5043487"/>
              <a:gd name="connsiteY453" fmla="*/ 5962453 h 6857994"/>
              <a:gd name="connsiteX454" fmla="*/ 4289091 w 5043487"/>
              <a:gd name="connsiteY454" fmla="*/ 5916370 h 6857994"/>
              <a:gd name="connsiteX455" fmla="*/ 4114133 w 5043487"/>
              <a:gd name="connsiteY455" fmla="*/ 5907951 h 6857994"/>
              <a:gd name="connsiteX456" fmla="*/ 3956316 w 5043487"/>
              <a:gd name="connsiteY456" fmla="*/ 5956231 h 6857994"/>
              <a:gd name="connsiteX457" fmla="*/ 3956316 w 5043487"/>
              <a:gd name="connsiteY457" fmla="*/ 5963622 h 6857994"/>
              <a:gd name="connsiteX458" fmla="*/ 4114133 w 5043487"/>
              <a:gd name="connsiteY458" fmla="*/ 5917299 h 6857994"/>
              <a:gd name="connsiteX459" fmla="*/ 4208636 w 5043487"/>
              <a:gd name="connsiteY459" fmla="*/ 5905961 h 6857994"/>
              <a:gd name="connsiteX460" fmla="*/ 4128240 w 5043487"/>
              <a:gd name="connsiteY460" fmla="*/ 5906689 h 6857994"/>
              <a:gd name="connsiteX461" fmla="*/ 4128240 w 5043487"/>
              <a:gd name="connsiteY461" fmla="*/ 5916284 h 6857994"/>
              <a:gd name="connsiteX462" fmla="*/ 4275895 w 5043487"/>
              <a:gd name="connsiteY462" fmla="*/ 5926217 h 6857994"/>
              <a:gd name="connsiteX463" fmla="*/ 4275895 w 5043487"/>
              <a:gd name="connsiteY463" fmla="*/ 5926211 h 6857994"/>
              <a:gd name="connsiteX464" fmla="*/ 4275895 w 5043487"/>
              <a:gd name="connsiteY464" fmla="*/ 5913798 h 6857994"/>
              <a:gd name="connsiteX465" fmla="*/ 4208636 w 5043487"/>
              <a:gd name="connsiteY465" fmla="*/ 5905961 h 6857994"/>
              <a:gd name="connsiteX466" fmla="*/ 4309507 w 5043487"/>
              <a:gd name="connsiteY466" fmla="*/ 5894141 h 6857994"/>
              <a:gd name="connsiteX467" fmla="*/ 4309507 w 5043487"/>
              <a:gd name="connsiteY467" fmla="*/ 5907379 h 6857994"/>
              <a:gd name="connsiteX468" fmla="*/ 4464542 w 5043487"/>
              <a:gd name="connsiteY468" fmla="*/ 5968934 h 6857994"/>
              <a:gd name="connsiteX469" fmla="*/ 4464542 w 5043487"/>
              <a:gd name="connsiteY469" fmla="*/ 5950717 h 6857994"/>
              <a:gd name="connsiteX470" fmla="*/ 4309507 w 5043487"/>
              <a:gd name="connsiteY470" fmla="*/ 5894141 h 6857994"/>
              <a:gd name="connsiteX471" fmla="*/ 4100481 w 5043487"/>
              <a:gd name="connsiteY471" fmla="*/ 5884738 h 6857994"/>
              <a:gd name="connsiteX472" fmla="*/ 3920845 w 5043487"/>
              <a:gd name="connsiteY472" fmla="*/ 5940551 h 6857994"/>
              <a:gd name="connsiteX473" fmla="*/ 3920845 w 5043487"/>
              <a:gd name="connsiteY473" fmla="*/ 5948225 h 6857994"/>
              <a:gd name="connsiteX474" fmla="*/ 4100481 w 5043487"/>
              <a:gd name="connsiteY474" fmla="*/ 5894419 h 6857994"/>
              <a:gd name="connsiteX475" fmla="*/ 4219310 w 5043487"/>
              <a:gd name="connsiteY475" fmla="*/ 5882204 h 6857994"/>
              <a:gd name="connsiteX476" fmla="*/ 4114576 w 5043487"/>
              <a:gd name="connsiteY476" fmla="*/ 5883316 h 6857994"/>
              <a:gd name="connsiteX477" fmla="*/ 4114576 w 5043487"/>
              <a:gd name="connsiteY477" fmla="*/ 5893224 h 6857994"/>
              <a:gd name="connsiteX478" fmla="*/ 4296163 w 5043487"/>
              <a:gd name="connsiteY478" fmla="*/ 5904535 h 6857994"/>
              <a:gd name="connsiteX479" fmla="*/ 4296163 w 5043487"/>
              <a:gd name="connsiteY479" fmla="*/ 5891642 h 6857994"/>
              <a:gd name="connsiteX480" fmla="*/ 4219310 w 5043487"/>
              <a:gd name="connsiteY480" fmla="*/ 5882204 h 6857994"/>
              <a:gd name="connsiteX481" fmla="*/ 0 w 5043487"/>
              <a:gd name="connsiteY481" fmla="*/ 0 h 6857994"/>
              <a:gd name="connsiteX482" fmla="*/ 5043487 w 5043487"/>
              <a:gd name="connsiteY482" fmla="*/ 0 h 6857994"/>
              <a:gd name="connsiteX483" fmla="*/ 5043487 w 5043487"/>
              <a:gd name="connsiteY483" fmla="*/ 6857994 h 6857994"/>
              <a:gd name="connsiteX484" fmla="*/ 0 w 5043487"/>
              <a:gd name="connsiteY484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5043487" h="6857994">
                <a:moveTo>
                  <a:pt x="4360512" y="6358923"/>
                </a:moveTo>
                <a:lnTo>
                  <a:pt x="4360512" y="6358929"/>
                </a:lnTo>
                <a:lnTo>
                  <a:pt x="4360512" y="6367884"/>
                </a:lnTo>
                <a:cubicBezTo>
                  <a:pt x="4360512" y="6368751"/>
                  <a:pt x="4360420" y="6369644"/>
                  <a:pt x="4360217" y="6370333"/>
                </a:cubicBezTo>
                <a:cubicBezTo>
                  <a:pt x="4359331" y="6374056"/>
                  <a:pt x="4356875" y="6375835"/>
                  <a:pt x="4354222" y="6375835"/>
                </a:cubicBezTo>
                <a:cubicBezTo>
                  <a:pt x="4351871" y="6375835"/>
                  <a:pt x="4349021" y="6373872"/>
                  <a:pt x="4349021" y="6368462"/>
                </a:cubicBezTo>
                <a:cubicBezTo>
                  <a:pt x="4349021" y="6360117"/>
                  <a:pt x="4356395" y="6359028"/>
                  <a:pt x="4360512" y="6358923"/>
                </a:cubicBezTo>
                <a:close/>
                <a:moveTo>
                  <a:pt x="4238966" y="6358923"/>
                </a:moveTo>
                <a:lnTo>
                  <a:pt x="4238959" y="6358929"/>
                </a:lnTo>
                <a:lnTo>
                  <a:pt x="4238959" y="6367884"/>
                </a:lnTo>
                <a:cubicBezTo>
                  <a:pt x="4238959" y="6368751"/>
                  <a:pt x="4238855" y="6369644"/>
                  <a:pt x="4238658" y="6370333"/>
                </a:cubicBezTo>
                <a:cubicBezTo>
                  <a:pt x="4237784" y="6374056"/>
                  <a:pt x="4235316" y="6375835"/>
                  <a:pt x="4232663" y="6375835"/>
                </a:cubicBezTo>
                <a:cubicBezTo>
                  <a:pt x="4230312" y="6375835"/>
                  <a:pt x="4227456" y="6373872"/>
                  <a:pt x="4227456" y="6368462"/>
                </a:cubicBezTo>
                <a:cubicBezTo>
                  <a:pt x="4227456" y="6360117"/>
                  <a:pt x="4234823" y="6359028"/>
                  <a:pt x="4238966" y="6358923"/>
                </a:cubicBezTo>
                <a:close/>
                <a:moveTo>
                  <a:pt x="4086940" y="6358923"/>
                </a:moveTo>
                <a:lnTo>
                  <a:pt x="4086934" y="6358929"/>
                </a:lnTo>
                <a:lnTo>
                  <a:pt x="4086934" y="6367884"/>
                </a:lnTo>
                <a:cubicBezTo>
                  <a:pt x="4086934" y="6368751"/>
                  <a:pt x="4086836" y="6369644"/>
                  <a:pt x="4086639" y="6370333"/>
                </a:cubicBezTo>
                <a:cubicBezTo>
                  <a:pt x="4085759" y="6374056"/>
                  <a:pt x="4083297" y="6375835"/>
                  <a:pt x="4080650" y="6375835"/>
                </a:cubicBezTo>
                <a:cubicBezTo>
                  <a:pt x="4078293" y="6375835"/>
                  <a:pt x="4075437" y="6373872"/>
                  <a:pt x="4075437" y="6368462"/>
                </a:cubicBezTo>
                <a:cubicBezTo>
                  <a:pt x="4075437" y="6360117"/>
                  <a:pt x="4082817" y="6359028"/>
                  <a:pt x="4086940" y="6358923"/>
                </a:cubicBezTo>
                <a:close/>
                <a:moveTo>
                  <a:pt x="3996162" y="6343113"/>
                </a:moveTo>
                <a:cubicBezTo>
                  <a:pt x="4000975" y="6343113"/>
                  <a:pt x="4003234" y="6349501"/>
                  <a:pt x="4003234" y="6359028"/>
                </a:cubicBezTo>
                <a:cubicBezTo>
                  <a:pt x="4003234" y="6367471"/>
                  <a:pt x="4001461" y="6375041"/>
                  <a:pt x="3996162" y="6375041"/>
                </a:cubicBezTo>
                <a:cubicBezTo>
                  <a:pt x="3994395" y="6375041"/>
                  <a:pt x="3991933" y="6374050"/>
                  <a:pt x="3990659" y="6369435"/>
                </a:cubicBezTo>
                <a:cubicBezTo>
                  <a:pt x="3990364" y="6368358"/>
                  <a:pt x="3990167" y="6366881"/>
                  <a:pt x="3990167" y="6365410"/>
                </a:cubicBezTo>
                <a:lnTo>
                  <a:pt x="3990161" y="6365416"/>
                </a:lnTo>
                <a:lnTo>
                  <a:pt x="3990161" y="6352837"/>
                </a:lnTo>
                <a:cubicBezTo>
                  <a:pt x="3990161" y="6351556"/>
                  <a:pt x="3990259" y="6350375"/>
                  <a:pt x="3990555" y="6349310"/>
                </a:cubicBezTo>
                <a:cubicBezTo>
                  <a:pt x="3991152" y="6346067"/>
                  <a:pt x="3993509" y="6343113"/>
                  <a:pt x="3996162" y="6343113"/>
                </a:cubicBezTo>
                <a:close/>
                <a:moveTo>
                  <a:pt x="3951059" y="6342319"/>
                </a:moveTo>
                <a:cubicBezTo>
                  <a:pt x="3956457" y="6342319"/>
                  <a:pt x="3957639" y="6351643"/>
                  <a:pt x="3957639" y="6358917"/>
                </a:cubicBezTo>
                <a:cubicBezTo>
                  <a:pt x="3957639" y="6366191"/>
                  <a:pt x="3956457" y="6375620"/>
                  <a:pt x="3951250" y="6375620"/>
                </a:cubicBezTo>
                <a:lnTo>
                  <a:pt x="3951158" y="6375620"/>
                </a:lnTo>
                <a:cubicBezTo>
                  <a:pt x="3945649" y="6375620"/>
                  <a:pt x="3944277" y="6366979"/>
                  <a:pt x="3944277" y="6358917"/>
                </a:cubicBezTo>
                <a:cubicBezTo>
                  <a:pt x="3944277" y="6351950"/>
                  <a:pt x="3945360" y="6342319"/>
                  <a:pt x="3951059" y="6342319"/>
                </a:cubicBezTo>
                <a:close/>
                <a:moveTo>
                  <a:pt x="4467281" y="6342122"/>
                </a:moveTo>
                <a:cubicBezTo>
                  <a:pt x="4471017" y="6342122"/>
                  <a:pt x="4473572" y="6346645"/>
                  <a:pt x="4473467" y="6354301"/>
                </a:cubicBezTo>
                <a:lnTo>
                  <a:pt x="4460505" y="6354301"/>
                </a:lnTo>
                <a:cubicBezTo>
                  <a:pt x="4460702" y="6348713"/>
                  <a:pt x="4462751" y="6342122"/>
                  <a:pt x="4467281" y="6342122"/>
                </a:cubicBezTo>
                <a:close/>
                <a:moveTo>
                  <a:pt x="4040773" y="6342122"/>
                </a:moveTo>
                <a:cubicBezTo>
                  <a:pt x="4044509" y="6342122"/>
                  <a:pt x="4047063" y="6346645"/>
                  <a:pt x="4046965" y="6354301"/>
                </a:cubicBezTo>
                <a:lnTo>
                  <a:pt x="4046958" y="6354301"/>
                </a:lnTo>
                <a:lnTo>
                  <a:pt x="4033990" y="6354301"/>
                </a:lnTo>
                <a:cubicBezTo>
                  <a:pt x="4034193" y="6348713"/>
                  <a:pt x="4036255" y="6342122"/>
                  <a:pt x="4040773" y="6342122"/>
                </a:cubicBezTo>
                <a:close/>
                <a:moveTo>
                  <a:pt x="3858447" y="6335044"/>
                </a:moveTo>
                <a:lnTo>
                  <a:pt x="3858447" y="6364628"/>
                </a:lnTo>
                <a:cubicBezTo>
                  <a:pt x="3858447" y="6377108"/>
                  <a:pt x="3861980" y="6383687"/>
                  <a:pt x="3870720" y="6383687"/>
                </a:cubicBezTo>
                <a:cubicBezTo>
                  <a:pt x="3875736" y="6383687"/>
                  <a:pt x="3879571" y="6380733"/>
                  <a:pt x="3881435" y="6377890"/>
                </a:cubicBezTo>
                <a:lnTo>
                  <a:pt x="3881632" y="6377890"/>
                </a:lnTo>
                <a:lnTo>
                  <a:pt x="3882217" y="6382906"/>
                </a:lnTo>
                <a:lnTo>
                  <a:pt x="3891357" y="6382906"/>
                </a:lnTo>
                <a:cubicBezTo>
                  <a:pt x="3891160" y="6378862"/>
                  <a:pt x="3890963" y="6374142"/>
                  <a:pt x="3890963" y="6368948"/>
                </a:cubicBezTo>
                <a:lnTo>
                  <a:pt x="3890969" y="6368948"/>
                </a:lnTo>
                <a:lnTo>
                  <a:pt x="3890969" y="6335044"/>
                </a:lnTo>
                <a:lnTo>
                  <a:pt x="3880457" y="6335044"/>
                </a:lnTo>
                <a:lnTo>
                  <a:pt x="3880457" y="6366105"/>
                </a:lnTo>
                <a:cubicBezTo>
                  <a:pt x="3880457" y="6367674"/>
                  <a:pt x="3880260" y="6369145"/>
                  <a:pt x="3879860" y="6370222"/>
                </a:cubicBezTo>
                <a:cubicBezTo>
                  <a:pt x="3879367" y="6372185"/>
                  <a:pt x="3877699" y="6374936"/>
                  <a:pt x="3874462" y="6374936"/>
                </a:cubicBezTo>
                <a:cubicBezTo>
                  <a:pt x="3870135" y="6374936"/>
                  <a:pt x="3868953" y="6370222"/>
                  <a:pt x="3868953" y="6363347"/>
                </a:cubicBezTo>
                <a:lnTo>
                  <a:pt x="3868953" y="6335044"/>
                </a:lnTo>
                <a:close/>
                <a:moveTo>
                  <a:pt x="4317859" y="6335038"/>
                </a:moveTo>
                <a:lnTo>
                  <a:pt x="4317859" y="6382900"/>
                </a:lnTo>
                <a:lnTo>
                  <a:pt x="4328378" y="6382900"/>
                </a:lnTo>
                <a:lnTo>
                  <a:pt x="4328378" y="6335038"/>
                </a:lnTo>
                <a:close/>
                <a:moveTo>
                  <a:pt x="4515276" y="6334269"/>
                </a:moveTo>
                <a:cubicBezTo>
                  <a:pt x="4510260" y="6334269"/>
                  <a:pt x="4506229" y="6336823"/>
                  <a:pt x="4503982" y="6340663"/>
                </a:cubicBezTo>
                <a:lnTo>
                  <a:pt x="4503779" y="6340663"/>
                </a:lnTo>
                <a:lnTo>
                  <a:pt x="4503299" y="6335044"/>
                </a:lnTo>
                <a:lnTo>
                  <a:pt x="4494153" y="6335044"/>
                </a:lnTo>
                <a:cubicBezTo>
                  <a:pt x="4494344" y="6339285"/>
                  <a:pt x="4494547" y="6343113"/>
                  <a:pt x="4494547" y="6348516"/>
                </a:cubicBezTo>
                <a:lnTo>
                  <a:pt x="4494541" y="6348522"/>
                </a:lnTo>
                <a:lnTo>
                  <a:pt x="4494541" y="6382906"/>
                </a:lnTo>
                <a:lnTo>
                  <a:pt x="4505059" y="6382906"/>
                </a:lnTo>
                <a:lnTo>
                  <a:pt x="4505059" y="6353329"/>
                </a:lnTo>
                <a:cubicBezTo>
                  <a:pt x="4505059" y="6351556"/>
                  <a:pt x="4505256" y="6349993"/>
                  <a:pt x="4505540" y="6349002"/>
                </a:cubicBezTo>
                <a:cubicBezTo>
                  <a:pt x="4506537" y="6345076"/>
                  <a:pt x="4508875" y="6343113"/>
                  <a:pt x="4511442" y="6343113"/>
                </a:cubicBezTo>
                <a:cubicBezTo>
                  <a:pt x="4516064" y="6343113"/>
                  <a:pt x="4517043" y="6347722"/>
                  <a:pt x="4517043" y="6352547"/>
                </a:cubicBezTo>
                <a:lnTo>
                  <a:pt x="4517043" y="6382906"/>
                </a:lnTo>
                <a:lnTo>
                  <a:pt x="4527549" y="6382906"/>
                </a:lnTo>
                <a:lnTo>
                  <a:pt x="4527549" y="6351556"/>
                </a:lnTo>
                <a:cubicBezTo>
                  <a:pt x="4527549" y="6340460"/>
                  <a:pt x="4523327" y="6334269"/>
                  <a:pt x="4515276" y="6334269"/>
                </a:cubicBezTo>
                <a:close/>
                <a:moveTo>
                  <a:pt x="4282050" y="6334269"/>
                </a:moveTo>
                <a:cubicBezTo>
                  <a:pt x="4278104" y="6334269"/>
                  <a:pt x="4274165" y="6337420"/>
                  <a:pt x="4272300" y="6342226"/>
                </a:cubicBezTo>
                <a:lnTo>
                  <a:pt x="4272011" y="6342226"/>
                </a:lnTo>
                <a:lnTo>
                  <a:pt x="4271420" y="6335044"/>
                </a:lnTo>
                <a:lnTo>
                  <a:pt x="4262274" y="6335044"/>
                </a:lnTo>
                <a:cubicBezTo>
                  <a:pt x="4262477" y="6339082"/>
                  <a:pt x="4262680" y="6344097"/>
                  <a:pt x="4262680" y="6348516"/>
                </a:cubicBezTo>
                <a:lnTo>
                  <a:pt x="4262686" y="6348522"/>
                </a:lnTo>
                <a:lnTo>
                  <a:pt x="4262686" y="6382906"/>
                </a:lnTo>
                <a:lnTo>
                  <a:pt x="4273187" y="6382906"/>
                </a:lnTo>
                <a:lnTo>
                  <a:pt x="4273187" y="6357551"/>
                </a:lnTo>
                <a:cubicBezTo>
                  <a:pt x="4273187" y="6355778"/>
                  <a:pt x="4273390" y="6354116"/>
                  <a:pt x="4273581" y="6353027"/>
                </a:cubicBezTo>
                <a:cubicBezTo>
                  <a:pt x="4274762" y="6347821"/>
                  <a:pt x="4278387" y="6344780"/>
                  <a:pt x="4282050" y="6344780"/>
                </a:cubicBezTo>
                <a:cubicBezTo>
                  <a:pt x="4282930" y="6344780"/>
                  <a:pt x="4283607" y="6344780"/>
                  <a:pt x="4284290" y="6344885"/>
                </a:cubicBezTo>
                <a:lnTo>
                  <a:pt x="4284290" y="6334454"/>
                </a:lnTo>
                <a:cubicBezTo>
                  <a:pt x="4283607" y="6334361"/>
                  <a:pt x="4283016" y="6334269"/>
                  <a:pt x="4282050" y="6334269"/>
                </a:cubicBezTo>
                <a:close/>
                <a:moveTo>
                  <a:pt x="4131378" y="6334269"/>
                </a:moveTo>
                <a:cubicBezTo>
                  <a:pt x="4126368" y="6334269"/>
                  <a:pt x="4122343" y="6336823"/>
                  <a:pt x="4120084" y="6340663"/>
                </a:cubicBezTo>
                <a:lnTo>
                  <a:pt x="4119887" y="6340663"/>
                </a:lnTo>
                <a:lnTo>
                  <a:pt x="4119401" y="6335044"/>
                </a:lnTo>
                <a:lnTo>
                  <a:pt x="4110267" y="6335044"/>
                </a:lnTo>
                <a:cubicBezTo>
                  <a:pt x="4110458" y="6339285"/>
                  <a:pt x="4110661" y="6343113"/>
                  <a:pt x="4110661" y="6348516"/>
                </a:cubicBezTo>
                <a:lnTo>
                  <a:pt x="4110661" y="6348522"/>
                </a:lnTo>
                <a:lnTo>
                  <a:pt x="4110661" y="6382906"/>
                </a:lnTo>
                <a:lnTo>
                  <a:pt x="4121161" y="6382906"/>
                </a:lnTo>
                <a:lnTo>
                  <a:pt x="4121161" y="6353329"/>
                </a:lnTo>
                <a:cubicBezTo>
                  <a:pt x="4121161" y="6351556"/>
                  <a:pt x="4121358" y="6349993"/>
                  <a:pt x="4121654" y="6349002"/>
                </a:cubicBezTo>
                <a:cubicBezTo>
                  <a:pt x="4122638" y="6345076"/>
                  <a:pt x="4124996" y="6343113"/>
                  <a:pt x="4127550" y="6343113"/>
                </a:cubicBezTo>
                <a:cubicBezTo>
                  <a:pt x="4132172" y="6343113"/>
                  <a:pt x="4133151" y="6347722"/>
                  <a:pt x="4133151" y="6352547"/>
                </a:cubicBezTo>
                <a:lnTo>
                  <a:pt x="4133151" y="6382906"/>
                </a:lnTo>
                <a:lnTo>
                  <a:pt x="4143663" y="6382906"/>
                </a:lnTo>
                <a:lnTo>
                  <a:pt x="4143663" y="6351556"/>
                </a:lnTo>
                <a:cubicBezTo>
                  <a:pt x="4143663" y="6340460"/>
                  <a:pt x="4139435" y="6334269"/>
                  <a:pt x="4131378" y="6334269"/>
                </a:cubicBezTo>
                <a:close/>
                <a:moveTo>
                  <a:pt x="3923935" y="6334269"/>
                </a:moveTo>
                <a:cubicBezTo>
                  <a:pt x="3920002" y="6334269"/>
                  <a:pt x="3916063" y="6337420"/>
                  <a:pt x="3914204" y="6342226"/>
                </a:cubicBezTo>
                <a:lnTo>
                  <a:pt x="3913903" y="6342226"/>
                </a:lnTo>
                <a:lnTo>
                  <a:pt x="3913312" y="6335044"/>
                </a:lnTo>
                <a:lnTo>
                  <a:pt x="3904184" y="6335044"/>
                </a:lnTo>
                <a:cubicBezTo>
                  <a:pt x="3904381" y="6339082"/>
                  <a:pt x="3904578" y="6344097"/>
                  <a:pt x="3904578" y="6348516"/>
                </a:cubicBezTo>
                <a:lnTo>
                  <a:pt x="3904578" y="6348522"/>
                </a:lnTo>
                <a:lnTo>
                  <a:pt x="3904578" y="6382906"/>
                </a:lnTo>
                <a:lnTo>
                  <a:pt x="3915084" y="6382906"/>
                </a:lnTo>
                <a:lnTo>
                  <a:pt x="3915084" y="6357551"/>
                </a:lnTo>
                <a:cubicBezTo>
                  <a:pt x="3915084" y="6355778"/>
                  <a:pt x="3915287" y="6354116"/>
                  <a:pt x="3915478" y="6353027"/>
                </a:cubicBezTo>
                <a:cubicBezTo>
                  <a:pt x="3916660" y="6347821"/>
                  <a:pt x="3920297" y="6344780"/>
                  <a:pt x="3923935" y="6344780"/>
                </a:cubicBezTo>
                <a:cubicBezTo>
                  <a:pt x="3924821" y="6344780"/>
                  <a:pt x="3925504" y="6344780"/>
                  <a:pt x="3926194" y="6344885"/>
                </a:cubicBezTo>
                <a:lnTo>
                  <a:pt x="3926194" y="6334454"/>
                </a:lnTo>
                <a:cubicBezTo>
                  <a:pt x="3925498" y="6334361"/>
                  <a:pt x="3924920" y="6334269"/>
                  <a:pt x="3923935" y="6334269"/>
                </a:cubicBezTo>
                <a:close/>
                <a:moveTo>
                  <a:pt x="4468051" y="6334263"/>
                </a:moveTo>
                <a:cubicBezTo>
                  <a:pt x="4457840" y="6334263"/>
                  <a:pt x="4450263" y="6343894"/>
                  <a:pt x="4450263" y="6359711"/>
                </a:cubicBezTo>
                <a:cubicBezTo>
                  <a:pt x="4450263" y="6374543"/>
                  <a:pt x="4456849" y="6383479"/>
                  <a:pt x="4469238" y="6383479"/>
                </a:cubicBezTo>
                <a:cubicBezTo>
                  <a:pt x="4473559" y="6383479"/>
                  <a:pt x="4478169" y="6382605"/>
                  <a:pt x="4481222" y="6381232"/>
                </a:cubicBezTo>
                <a:lnTo>
                  <a:pt x="4479659" y="6373767"/>
                </a:lnTo>
                <a:cubicBezTo>
                  <a:pt x="4477597" y="6374647"/>
                  <a:pt x="4474636" y="6375423"/>
                  <a:pt x="4471116" y="6375423"/>
                </a:cubicBezTo>
                <a:cubicBezTo>
                  <a:pt x="4465509" y="6375423"/>
                  <a:pt x="4460597" y="6372487"/>
                  <a:pt x="4460505" y="6361779"/>
                </a:cubicBezTo>
                <a:lnTo>
                  <a:pt x="4482890" y="6361779"/>
                </a:lnTo>
                <a:cubicBezTo>
                  <a:pt x="4483081" y="6360499"/>
                  <a:pt x="4483185" y="6358917"/>
                  <a:pt x="4483185" y="6356160"/>
                </a:cubicBezTo>
                <a:cubicBezTo>
                  <a:pt x="4483185" y="6343408"/>
                  <a:pt x="4478262" y="6334263"/>
                  <a:pt x="4468051" y="6334263"/>
                </a:cubicBezTo>
                <a:close/>
                <a:moveTo>
                  <a:pt x="4355305" y="6334263"/>
                </a:moveTo>
                <a:cubicBezTo>
                  <a:pt x="4349520" y="6334263"/>
                  <a:pt x="4344510" y="6336226"/>
                  <a:pt x="4342146" y="6337703"/>
                </a:cubicBezTo>
                <a:lnTo>
                  <a:pt x="4344110" y="6344885"/>
                </a:lnTo>
                <a:cubicBezTo>
                  <a:pt x="4346769" y="6343211"/>
                  <a:pt x="4349618" y="6342227"/>
                  <a:pt x="4353059" y="6342227"/>
                </a:cubicBezTo>
                <a:cubicBezTo>
                  <a:pt x="4358260" y="6342227"/>
                  <a:pt x="4360223" y="6345667"/>
                  <a:pt x="4360223" y="6350683"/>
                </a:cubicBezTo>
                <a:lnTo>
                  <a:pt x="4360223" y="6351956"/>
                </a:lnTo>
                <a:cubicBezTo>
                  <a:pt x="4349415" y="6352049"/>
                  <a:pt x="4338995" y="6357261"/>
                  <a:pt x="4338995" y="6369533"/>
                </a:cubicBezTo>
                <a:cubicBezTo>
                  <a:pt x="4338995" y="6377989"/>
                  <a:pt x="4344208" y="6383688"/>
                  <a:pt x="4351089" y="6383688"/>
                </a:cubicBezTo>
                <a:cubicBezTo>
                  <a:pt x="4355213" y="6383688"/>
                  <a:pt x="4358746" y="6381731"/>
                  <a:pt x="4361208" y="6378075"/>
                </a:cubicBezTo>
                <a:lnTo>
                  <a:pt x="4361393" y="6378075"/>
                </a:lnTo>
                <a:lnTo>
                  <a:pt x="4361983" y="6382906"/>
                </a:lnTo>
                <a:lnTo>
                  <a:pt x="4371431" y="6382906"/>
                </a:lnTo>
                <a:cubicBezTo>
                  <a:pt x="4370945" y="6379761"/>
                  <a:pt x="4370840" y="6375730"/>
                  <a:pt x="4370840" y="6371995"/>
                </a:cubicBezTo>
                <a:lnTo>
                  <a:pt x="4370846" y="6371989"/>
                </a:lnTo>
                <a:lnTo>
                  <a:pt x="4370846" y="6352923"/>
                </a:lnTo>
                <a:cubicBezTo>
                  <a:pt x="4370846" y="6342725"/>
                  <a:pt x="4367701" y="6334263"/>
                  <a:pt x="4355305" y="6334263"/>
                </a:cubicBezTo>
                <a:close/>
                <a:moveTo>
                  <a:pt x="4233752" y="6334263"/>
                </a:moveTo>
                <a:cubicBezTo>
                  <a:pt x="4227955" y="6334263"/>
                  <a:pt x="4222944" y="6336226"/>
                  <a:pt x="4220587" y="6337703"/>
                </a:cubicBezTo>
                <a:lnTo>
                  <a:pt x="4222557" y="6344885"/>
                </a:lnTo>
                <a:cubicBezTo>
                  <a:pt x="4225209" y="6343211"/>
                  <a:pt x="4228053" y="6342227"/>
                  <a:pt x="4231487" y="6342227"/>
                </a:cubicBezTo>
                <a:cubicBezTo>
                  <a:pt x="4236694" y="6342227"/>
                  <a:pt x="4238664" y="6345667"/>
                  <a:pt x="4238664" y="6350683"/>
                </a:cubicBezTo>
                <a:lnTo>
                  <a:pt x="4238664" y="6351956"/>
                </a:lnTo>
                <a:cubicBezTo>
                  <a:pt x="4227868" y="6352049"/>
                  <a:pt x="4217442" y="6357261"/>
                  <a:pt x="4217442" y="6369533"/>
                </a:cubicBezTo>
                <a:cubicBezTo>
                  <a:pt x="4217442" y="6377989"/>
                  <a:pt x="4222643" y="6383688"/>
                  <a:pt x="4229524" y="6383688"/>
                </a:cubicBezTo>
                <a:cubicBezTo>
                  <a:pt x="4233660" y="6383688"/>
                  <a:pt x="4237205" y="6381731"/>
                  <a:pt x="4239655" y="6378075"/>
                </a:cubicBezTo>
                <a:lnTo>
                  <a:pt x="4239858" y="6378075"/>
                </a:lnTo>
                <a:lnTo>
                  <a:pt x="4240437" y="6382906"/>
                </a:lnTo>
                <a:lnTo>
                  <a:pt x="4249866" y="6382906"/>
                </a:lnTo>
                <a:cubicBezTo>
                  <a:pt x="4249367" y="6379761"/>
                  <a:pt x="4249275" y="6375730"/>
                  <a:pt x="4249275" y="6371995"/>
                </a:cubicBezTo>
                <a:lnTo>
                  <a:pt x="4249275" y="6371989"/>
                </a:lnTo>
                <a:lnTo>
                  <a:pt x="4249275" y="6352923"/>
                </a:lnTo>
                <a:cubicBezTo>
                  <a:pt x="4249275" y="6342725"/>
                  <a:pt x="4246130" y="6334263"/>
                  <a:pt x="4233752" y="6334263"/>
                </a:cubicBezTo>
                <a:close/>
                <a:moveTo>
                  <a:pt x="4081733" y="6334263"/>
                </a:moveTo>
                <a:cubicBezTo>
                  <a:pt x="4075936" y="6334263"/>
                  <a:pt x="4070925" y="6336226"/>
                  <a:pt x="4068568" y="6337703"/>
                </a:cubicBezTo>
                <a:lnTo>
                  <a:pt x="4070525" y="6344885"/>
                </a:lnTo>
                <a:cubicBezTo>
                  <a:pt x="4073184" y="6343211"/>
                  <a:pt x="4076034" y="6342227"/>
                  <a:pt x="4079468" y="6342227"/>
                </a:cubicBezTo>
                <a:cubicBezTo>
                  <a:pt x="4084682" y="6342227"/>
                  <a:pt x="4086645" y="6345667"/>
                  <a:pt x="4086645" y="6350683"/>
                </a:cubicBezTo>
                <a:lnTo>
                  <a:pt x="4086645" y="6351956"/>
                </a:lnTo>
                <a:cubicBezTo>
                  <a:pt x="4075837" y="6352049"/>
                  <a:pt x="4065423" y="6357261"/>
                  <a:pt x="4065423" y="6369533"/>
                </a:cubicBezTo>
                <a:cubicBezTo>
                  <a:pt x="4065423" y="6377989"/>
                  <a:pt x="4070630" y="6383688"/>
                  <a:pt x="4077511" y="6383688"/>
                </a:cubicBezTo>
                <a:cubicBezTo>
                  <a:pt x="4081635" y="6383688"/>
                  <a:pt x="4085180" y="6381731"/>
                  <a:pt x="4087630" y="6378075"/>
                </a:cubicBezTo>
                <a:lnTo>
                  <a:pt x="4087827" y="6378075"/>
                </a:lnTo>
                <a:lnTo>
                  <a:pt x="4088418" y="6382906"/>
                </a:lnTo>
                <a:lnTo>
                  <a:pt x="4097847" y="6382906"/>
                </a:lnTo>
                <a:cubicBezTo>
                  <a:pt x="4097361" y="6379761"/>
                  <a:pt x="4097256" y="6375730"/>
                  <a:pt x="4097256" y="6371995"/>
                </a:cubicBezTo>
                <a:lnTo>
                  <a:pt x="4097256" y="6371989"/>
                </a:lnTo>
                <a:lnTo>
                  <a:pt x="4097256" y="6352923"/>
                </a:lnTo>
                <a:cubicBezTo>
                  <a:pt x="4097256" y="6342725"/>
                  <a:pt x="4094111" y="6334263"/>
                  <a:pt x="4081733" y="6334263"/>
                </a:cubicBezTo>
                <a:close/>
                <a:moveTo>
                  <a:pt x="4041561" y="6334263"/>
                </a:moveTo>
                <a:cubicBezTo>
                  <a:pt x="4031337" y="6334263"/>
                  <a:pt x="4023773" y="6343894"/>
                  <a:pt x="4023773" y="6359711"/>
                </a:cubicBezTo>
                <a:cubicBezTo>
                  <a:pt x="4023773" y="6374543"/>
                  <a:pt x="4030353" y="6383479"/>
                  <a:pt x="4042736" y="6383479"/>
                </a:cubicBezTo>
                <a:cubicBezTo>
                  <a:pt x="4047063" y="6383479"/>
                  <a:pt x="4051685" y="6382605"/>
                  <a:pt x="4054732" y="6381232"/>
                </a:cubicBezTo>
                <a:lnTo>
                  <a:pt x="4053156" y="6373767"/>
                </a:lnTo>
                <a:cubicBezTo>
                  <a:pt x="4051101" y="6374647"/>
                  <a:pt x="4048140" y="6375423"/>
                  <a:pt x="4044613" y="6375423"/>
                </a:cubicBezTo>
                <a:cubicBezTo>
                  <a:pt x="4039012" y="6375423"/>
                  <a:pt x="4034095" y="6372487"/>
                  <a:pt x="4033996" y="6361779"/>
                </a:cubicBezTo>
                <a:lnTo>
                  <a:pt x="4056394" y="6361779"/>
                </a:lnTo>
                <a:cubicBezTo>
                  <a:pt x="4056591" y="6360499"/>
                  <a:pt x="4056695" y="6358917"/>
                  <a:pt x="4056695" y="6356160"/>
                </a:cubicBezTo>
                <a:cubicBezTo>
                  <a:pt x="4056695" y="6343408"/>
                  <a:pt x="4051784" y="6334263"/>
                  <a:pt x="4041561" y="6334263"/>
                </a:cubicBezTo>
                <a:close/>
                <a:moveTo>
                  <a:pt x="3999307" y="6334263"/>
                </a:moveTo>
                <a:cubicBezTo>
                  <a:pt x="3995177" y="6334263"/>
                  <a:pt x="3991546" y="6336312"/>
                  <a:pt x="3989281" y="6340848"/>
                </a:cubicBezTo>
                <a:lnTo>
                  <a:pt x="3989084" y="6340848"/>
                </a:lnTo>
                <a:lnTo>
                  <a:pt x="3988493" y="6335038"/>
                </a:lnTo>
                <a:lnTo>
                  <a:pt x="3979359" y="6335038"/>
                </a:lnTo>
                <a:cubicBezTo>
                  <a:pt x="3979562" y="6339076"/>
                  <a:pt x="3979753" y="6343587"/>
                  <a:pt x="3979753" y="6350079"/>
                </a:cubicBezTo>
                <a:lnTo>
                  <a:pt x="3979753" y="6401757"/>
                </a:lnTo>
                <a:lnTo>
                  <a:pt x="3990167" y="6401757"/>
                </a:lnTo>
                <a:lnTo>
                  <a:pt x="3990167" y="6378672"/>
                </a:lnTo>
                <a:lnTo>
                  <a:pt x="3990364" y="6378672"/>
                </a:lnTo>
                <a:cubicBezTo>
                  <a:pt x="3991736" y="6381134"/>
                  <a:pt x="3994291" y="6383682"/>
                  <a:pt x="3998519" y="6383682"/>
                </a:cubicBezTo>
                <a:cubicBezTo>
                  <a:pt x="4006287" y="6383682"/>
                  <a:pt x="4013746" y="6376315"/>
                  <a:pt x="4013746" y="6358818"/>
                </a:cubicBezTo>
                <a:cubicBezTo>
                  <a:pt x="4013746" y="6344479"/>
                  <a:pt x="4008835" y="6334263"/>
                  <a:pt x="3999307" y="6334263"/>
                </a:cubicBezTo>
                <a:close/>
                <a:moveTo>
                  <a:pt x="4426647" y="6334257"/>
                </a:moveTo>
                <a:cubicBezTo>
                  <a:pt x="4424191" y="6334257"/>
                  <a:pt x="4421932" y="6334848"/>
                  <a:pt x="4419962" y="6336029"/>
                </a:cubicBezTo>
                <a:cubicBezTo>
                  <a:pt x="4418190" y="6337217"/>
                  <a:pt x="4416430" y="6339076"/>
                  <a:pt x="4415248" y="6341137"/>
                </a:cubicBezTo>
                <a:lnTo>
                  <a:pt x="4415051" y="6341137"/>
                </a:lnTo>
                <a:cubicBezTo>
                  <a:pt x="4413297" y="6336620"/>
                  <a:pt x="4409862" y="6334263"/>
                  <a:pt x="4404840" y="6334263"/>
                </a:cubicBezTo>
                <a:cubicBezTo>
                  <a:pt x="4399818" y="6334263"/>
                  <a:pt x="4395878" y="6337119"/>
                  <a:pt x="4393638" y="6340756"/>
                </a:cubicBezTo>
                <a:lnTo>
                  <a:pt x="4393435" y="6340756"/>
                </a:lnTo>
                <a:lnTo>
                  <a:pt x="4392949" y="6335045"/>
                </a:lnTo>
                <a:lnTo>
                  <a:pt x="4383821" y="6335045"/>
                </a:lnTo>
                <a:cubicBezTo>
                  <a:pt x="4384006" y="6339285"/>
                  <a:pt x="4384209" y="6343113"/>
                  <a:pt x="4384209" y="6348516"/>
                </a:cubicBezTo>
                <a:lnTo>
                  <a:pt x="4384196" y="6348498"/>
                </a:lnTo>
                <a:lnTo>
                  <a:pt x="4384196" y="6382882"/>
                </a:lnTo>
                <a:lnTo>
                  <a:pt x="4394604" y="6382882"/>
                </a:lnTo>
                <a:lnTo>
                  <a:pt x="4394604" y="6352621"/>
                </a:lnTo>
                <a:cubicBezTo>
                  <a:pt x="4394604" y="6351249"/>
                  <a:pt x="4394807" y="6349870"/>
                  <a:pt x="4395011" y="6348787"/>
                </a:cubicBezTo>
                <a:cubicBezTo>
                  <a:pt x="4395872" y="6344953"/>
                  <a:pt x="4398334" y="6342990"/>
                  <a:pt x="4400907" y="6342990"/>
                </a:cubicBezTo>
                <a:cubicBezTo>
                  <a:pt x="4405615" y="6342990"/>
                  <a:pt x="4406212" y="6348012"/>
                  <a:pt x="4406212" y="6352221"/>
                </a:cubicBezTo>
                <a:lnTo>
                  <a:pt x="4406212" y="6382888"/>
                </a:lnTo>
                <a:lnTo>
                  <a:pt x="4416620" y="6382888"/>
                </a:lnTo>
                <a:lnTo>
                  <a:pt x="4416620" y="6352430"/>
                </a:lnTo>
                <a:cubicBezTo>
                  <a:pt x="4416620" y="6350953"/>
                  <a:pt x="4416725" y="6349575"/>
                  <a:pt x="4417027" y="6348609"/>
                </a:cubicBezTo>
                <a:cubicBezTo>
                  <a:pt x="4417907" y="6345058"/>
                  <a:pt x="4420067" y="6342996"/>
                  <a:pt x="4422818" y="6342996"/>
                </a:cubicBezTo>
                <a:cubicBezTo>
                  <a:pt x="4427441" y="6342996"/>
                  <a:pt x="4428216" y="6348104"/>
                  <a:pt x="4428216" y="6353908"/>
                </a:cubicBezTo>
                <a:lnTo>
                  <a:pt x="4428216" y="6382894"/>
                </a:lnTo>
                <a:lnTo>
                  <a:pt x="4438636" y="6382894"/>
                </a:lnTo>
                <a:lnTo>
                  <a:pt x="4438636" y="6351944"/>
                </a:lnTo>
                <a:cubicBezTo>
                  <a:pt x="4438636" y="6340159"/>
                  <a:pt x="4434309" y="6334257"/>
                  <a:pt x="4426647" y="6334257"/>
                </a:cubicBezTo>
                <a:close/>
                <a:moveTo>
                  <a:pt x="3951244" y="6334257"/>
                </a:moveTo>
                <a:cubicBezTo>
                  <a:pt x="3942307" y="6334257"/>
                  <a:pt x="3933758" y="6341728"/>
                  <a:pt x="3933758" y="6359120"/>
                </a:cubicBezTo>
                <a:cubicBezTo>
                  <a:pt x="3933758" y="6375232"/>
                  <a:pt x="3940731" y="6383682"/>
                  <a:pt x="3950862" y="6383682"/>
                </a:cubicBezTo>
                <a:lnTo>
                  <a:pt x="3950856" y="6383676"/>
                </a:lnTo>
                <a:lnTo>
                  <a:pt x="3950955" y="6383676"/>
                </a:lnTo>
                <a:cubicBezTo>
                  <a:pt x="3958125" y="6383676"/>
                  <a:pt x="3968145" y="6378168"/>
                  <a:pt x="3968145" y="6358812"/>
                </a:cubicBezTo>
                <a:cubicBezTo>
                  <a:pt x="3968145" y="6343002"/>
                  <a:pt x="3961270" y="6334257"/>
                  <a:pt x="3951244" y="6334257"/>
                </a:cubicBezTo>
                <a:close/>
                <a:moveTo>
                  <a:pt x="4189782" y="6324921"/>
                </a:moveTo>
                <a:cubicBezTo>
                  <a:pt x="4196873" y="6324921"/>
                  <a:pt x="4199427" y="6330140"/>
                  <a:pt x="4199427" y="6336312"/>
                </a:cubicBezTo>
                <a:cubicBezTo>
                  <a:pt x="4199427" y="6343895"/>
                  <a:pt x="4195605" y="6348615"/>
                  <a:pt x="4188711" y="6348615"/>
                </a:cubicBezTo>
                <a:cubicBezTo>
                  <a:pt x="4187628" y="6348615"/>
                  <a:pt x="4186945" y="6348615"/>
                  <a:pt x="4186157" y="6348412"/>
                </a:cubicBezTo>
                <a:lnTo>
                  <a:pt x="4186157" y="6348406"/>
                </a:lnTo>
                <a:lnTo>
                  <a:pt x="4186157" y="6325413"/>
                </a:lnTo>
                <a:cubicBezTo>
                  <a:pt x="4187037" y="6325106"/>
                  <a:pt x="4188317" y="6324921"/>
                  <a:pt x="4189782" y="6324921"/>
                </a:cubicBezTo>
                <a:close/>
                <a:moveTo>
                  <a:pt x="4553197" y="6323154"/>
                </a:moveTo>
                <a:lnTo>
                  <a:pt x="4542684" y="6326797"/>
                </a:lnTo>
                <a:lnTo>
                  <a:pt x="4542684" y="6335044"/>
                </a:lnTo>
                <a:lnTo>
                  <a:pt x="4536991" y="6335044"/>
                </a:lnTo>
                <a:lnTo>
                  <a:pt x="4536991" y="6342626"/>
                </a:lnTo>
                <a:lnTo>
                  <a:pt x="4542684" y="6342626"/>
                </a:lnTo>
                <a:lnTo>
                  <a:pt x="4542684" y="6367575"/>
                </a:lnTo>
                <a:cubicBezTo>
                  <a:pt x="4542684" y="6374733"/>
                  <a:pt x="4543860" y="6378179"/>
                  <a:pt x="4546223" y="6380542"/>
                </a:cubicBezTo>
                <a:cubicBezTo>
                  <a:pt x="4548304" y="6382610"/>
                  <a:pt x="4551344" y="6383484"/>
                  <a:pt x="4554680" y="6383484"/>
                </a:cubicBezTo>
                <a:cubicBezTo>
                  <a:pt x="4557622" y="6383484"/>
                  <a:pt x="4559986" y="6383195"/>
                  <a:pt x="4561549" y="6382703"/>
                </a:cubicBezTo>
                <a:lnTo>
                  <a:pt x="4561358" y="6374548"/>
                </a:lnTo>
                <a:cubicBezTo>
                  <a:pt x="4560275" y="6374733"/>
                  <a:pt x="4559296" y="6374837"/>
                  <a:pt x="4558121" y="6374837"/>
                </a:cubicBezTo>
                <a:cubicBezTo>
                  <a:pt x="4555474" y="6374837"/>
                  <a:pt x="4553203" y="6373367"/>
                  <a:pt x="4553203" y="6367471"/>
                </a:cubicBezTo>
                <a:lnTo>
                  <a:pt x="4553203" y="6342620"/>
                </a:lnTo>
                <a:lnTo>
                  <a:pt x="4562435" y="6342620"/>
                </a:lnTo>
                <a:lnTo>
                  <a:pt x="4562435" y="6335038"/>
                </a:lnTo>
                <a:lnTo>
                  <a:pt x="4553203" y="6335038"/>
                </a:lnTo>
                <a:lnTo>
                  <a:pt x="4553203" y="6323154"/>
                </a:lnTo>
                <a:close/>
                <a:moveTo>
                  <a:pt x="3819930" y="6316674"/>
                </a:moveTo>
                <a:lnTo>
                  <a:pt x="3819930" y="6382900"/>
                </a:lnTo>
                <a:lnTo>
                  <a:pt x="3848329" y="6382900"/>
                </a:lnTo>
                <a:lnTo>
                  <a:pt x="3848329" y="6373767"/>
                </a:lnTo>
                <a:lnTo>
                  <a:pt x="3830443" y="6373767"/>
                </a:lnTo>
                <a:lnTo>
                  <a:pt x="3830443" y="6352732"/>
                </a:lnTo>
                <a:lnTo>
                  <a:pt x="3846168" y="6352732"/>
                </a:lnTo>
                <a:lnTo>
                  <a:pt x="3846168" y="6343993"/>
                </a:lnTo>
                <a:lnTo>
                  <a:pt x="3830443" y="6343993"/>
                </a:lnTo>
                <a:lnTo>
                  <a:pt x="3830443" y="6325801"/>
                </a:lnTo>
                <a:lnTo>
                  <a:pt x="3847153" y="6325801"/>
                </a:lnTo>
                <a:lnTo>
                  <a:pt x="3847153" y="6316674"/>
                </a:lnTo>
                <a:close/>
                <a:moveTo>
                  <a:pt x="4322974" y="6316471"/>
                </a:moveTo>
                <a:cubicBezTo>
                  <a:pt x="4319921" y="6316471"/>
                  <a:pt x="4317373" y="6318920"/>
                  <a:pt x="4317373" y="6322564"/>
                </a:cubicBezTo>
                <a:cubicBezTo>
                  <a:pt x="4317373" y="6326207"/>
                  <a:pt x="4319829" y="6328663"/>
                  <a:pt x="4322882" y="6328663"/>
                </a:cubicBezTo>
                <a:lnTo>
                  <a:pt x="4322974" y="6328663"/>
                </a:lnTo>
                <a:cubicBezTo>
                  <a:pt x="4326328" y="6328663"/>
                  <a:pt x="4328680" y="6326293"/>
                  <a:pt x="4328680" y="6322564"/>
                </a:cubicBezTo>
                <a:cubicBezTo>
                  <a:pt x="4328680" y="6318834"/>
                  <a:pt x="4326328" y="6316471"/>
                  <a:pt x="4322974" y="6316471"/>
                </a:cubicBezTo>
                <a:close/>
                <a:moveTo>
                  <a:pt x="4188022" y="6316385"/>
                </a:moveTo>
                <a:cubicBezTo>
                  <a:pt x="4183400" y="6316385"/>
                  <a:pt x="4179085" y="6316877"/>
                  <a:pt x="4175743" y="6317659"/>
                </a:cubicBezTo>
                <a:lnTo>
                  <a:pt x="4175743" y="6382900"/>
                </a:lnTo>
                <a:lnTo>
                  <a:pt x="4186157" y="6382900"/>
                </a:lnTo>
                <a:lnTo>
                  <a:pt x="4186157" y="6357052"/>
                </a:lnTo>
                <a:cubicBezTo>
                  <a:pt x="4187130" y="6357163"/>
                  <a:pt x="4188022" y="6357163"/>
                  <a:pt x="4189099" y="6357163"/>
                </a:cubicBezTo>
                <a:cubicBezTo>
                  <a:pt x="4194706" y="6357163"/>
                  <a:pt x="4201089" y="6354892"/>
                  <a:pt x="4205022" y="6350276"/>
                </a:cubicBezTo>
                <a:cubicBezTo>
                  <a:pt x="4208081" y="6346756"/>
                  <a:pt x="4209939" y="6342227"/>
                  <a:pt x="4209939" y="6335543"/>
                </a:cubicBezTo>
                <a:cubicBezTo>
                  <a:pt x="4209939" y="6329851"/>
                  <a:pt x="4208161" y="6324742"/>
                  <a:pt x="4204634" y="6321401"/>
                </a:cubicBezTo>
                <a:cubicBezTo>
                  <a:pt x="4200713" y="6317659"/>
                  <a:pt x="4195008" y="6316385"/>
                  <a:pt x="4188022" y="6316385"/>
                </a:cubicBezTo>
                <a:close/>
                <a:moveTo>
                  <a:pt x="4293689" y="6314920"/>
                </a:moveTo>
                <a:lnTo>
                  <a:pt x="4293689" y="6382906"/>
                </a:lnTo>
                <a:lnTo>
                  <a:pt x="4304208" y="6382906"/>
                </a:lnTo>
                <a:lnTo>
                  <a:pt x="4304208" y="6314920"/>
                </a:lnTo>
                <a:close/>
                <a:moveTo>
                  <a:pt x="4115659" y="6232927"/>
                </a:moveTo>
                <a:lnTo>
                  <a:pt x="4115659" y="6232933"/>
                </a:lnTo>
                <a:lnTo>
                  <a:pt x="4115659" y="6258676"/>
                </a:lnTo>
                <a:cubicBezTo>
                  <a:pt x="4131206" y="6262634"/>
                  <a:pt x="4190219" y="6271077"/>
                  <a:pt x="4216236" y="6271280"/>
                </a:cubicBezTo>
                <a:lnTo>
                  <a:pt x="4216236" y="6241765"/>
                </a:lnTo>
                <a:cubicBezTo>
                  <a:pt x="4176518" y="6240503"/>
                  <a:pt x="4135958" y="6236195"/>
                  <a:pt x="4115659" y="6232927"/>
                </a:cubicBezTo>
                <a:close/>
                <a:moveTo>
                  <a:pt x="4136407" y="6188388"/>
                </a:moveTo>
                <a:lnTo>
                  <a:pt x="4136407" y="6211879"/>
                </a:lnTo>
                <a:cubicBezTo>
                  <a:pt x="4161260" y="6216710"/>
                  <a:pt x="4192219" y="6219707"/>
                  <a:pt x="4216242" y="6220526"/>
                </a:cubicBezTo>
                <a:lnTo>
                  <a:pt x="4216242" y="6193871"/>
                </a:lnTo>
                <a:cubicBezTo>
                  <a:pt x="4187499" y="6193385"/>
                  <a:pt x="4162713" y="6192019"/>
                  <a:pt x="4136407" y="6188388"/>
                </a:cubicBezTo>
                <a:close/>
                <a:moveTo>
                  <a:pt x="4150139" y="6150349"/>
                </a:moveTo>
                <a:lnTo>
                  <a:pt x="4150139" y="6172554"/>
                </a:lnTo>
                <a:cubicBezTo>
                  <a:pt x="4168807" y="6176289"/>
                  <a:pt x="4199513" y="6178025"/>
                  <a:pt x="4216242" y="6178634"/>
                </a:cubicBezTo>
                <a:lnTo>
                  <a:pt x="4216242" y="6153888"/>
                </a:lnTo>
                <a:cubicBezTo>
                  <a:pt x="4206265" y="6154238"/>
                  <a:pt x="4162590" y="6151734"/>
                  <a:pt x="4150139" y="6150349"/>
                </a:cubicBezTo>
                <a:close/>
                <a:moveTo>
                  <a:pt x="3870295" y="6115682"/>
                </a:moveTo>
                <a:lnTo>
                  <a:pt x="3870295" y="6132053"/>
                </a:lnTo>
                <a:cubicBezTo>
                  <a:pt x="3923319" y="6200826"/>
                  <a:pt x="4032802" y="6241309"/>
                  <a:pt x="4100875" y="6255655"/>
                </a:cubicBezTo>
                <a:lnTo>
                  <a:pt x="4100875" y="6230545"/>
                </a:lnTo>
                <a:cubicBezTo>
                  <a:pt x="4029349" y="6218440"/>
                  <a:pt x="3920679" y="6183397"/>
                  <a:pt x="3870295" y="6115682"/>
                </a:cubicBezTo>
                <a:close/>
                <a:moveTo>
                  <a:pt x="4162984" y="6113633"/>
                </a:moveTo>
                <a:lnTo>
                  <a:pt x="4162984" y="6133554"/>
                </a:lnTo>
                <a:cubicBezTo>
                  <a:pt x="4182593" y="6136311"/>
                  <a:pt x="4199593" y="6137198"/>
                  <a:pt x="4216242" y="6137198"/>
                </a:cubicBezTo>
                <a:lnTo>
                  <a:pt x="4216242" y="6115208"/>
                </a:lnTo>
                <a:cubicBezTo>
                  <a:pt x="4198301" y="6115313"/>
                  <a:pt x="4170955" y="6114378"/>
                  <a:pt x="4162984" y="6113633"/>
                </a:cubicBezTo>
                <a:close/>
                <a:moveTo>
                  <a:pt x="3930416" y="6105737"/>
                </a:moveTo>
                <a:lnTo>
                  <a:pt x="3930416" y="6120396"/>
                </a:lnTo>
                <a:cubicBezTo>
                  <a:pt x="3986308" y="6176062"/>
                  <a:pt x="4079032" y="6201731"/>
                  <a:pt x="4122830" y="6209652"/>
                </a:cubicBezTo>
                <a:lnTo>
                  <a:pt x="4122830" y="6186924"/>
                </a:lnTo>
                <a:cubicBezTo>
                  <a:pt x="4053735" y="6177157"/>
                  <a:pt x="3977593" y="6151986"/>
                  <a:pt x="3930416" y="6105737"/>
                </a:cubicBezTo>
                <a:close/>
                <a:moveTo>
                  <a:pt x="3984517" y="6090782"/>
                </a:moveTo>
                <a:lnTo>
                  <a:pt x="3984517" y="6104555"/>
                </a:lnTo>
                <a:cubicBezTo>
                  <a:pt x="4026623" y="6142521"/>
                  <a:pt x="4095896" y="6163193"/>
                  <a:pt x="4137749" y="6170412"/>
                </a:cubicBezTo>
                <a:lnTo>
                  <a:pt x="4137749" y="6148958"/>
                </a:lnTo>
                <a:cubicBezTo>
                  <a:pt x="4099188" y="6144638"/>
                  <a:pt x="4029509" y="6129689"/>
                  <a:pt x="3984517" y="6090782"/>
                </a:cubicBezTo>
                <a:close/>
                <a:moveTo>
                  <a:pt x="4216236" y="6080104"/>
                </a:moveTo>
                <a:cubicBezTo>
                  <a:pt x="4202880" y="6081003"/>
                  <a:pt x="4178119" y="6081169"/>
                  <a:pt x="4173059" y="6080455"/>
                </a:cubicBezTo>
                <a:lnTo>
                  <a:pt x="4172967" y="6098425"/>
                </a:lnTo>
                <a:cubicBezTo>
                  <a:pt x="4190570" y="6099890"/>
                  <a:pt x="4207170" y="6100333"/>
                  <a:pt x="4216236" y="6100321"/>
                </a:cubicBezTo>
                <a:close/>
                <a:moveTo>
                  <a:pt x="4039166" y="6075932"/>
                </a:moveTo>
                <a:lnTo>
                  <a:pt x="4039166" y="6088764"/>
                </a:lnTo>
                <a:cubicBezTo>
                  <a:pt x="4072895" y="6114205"/>
                  <a:pt x="4126239" y="6128305"/>
                  <a:pt x="4151671" y="6131850"/>
                </a:cubicBezTo>
                <a:lnTo>
                  <a:pt x="4151671" y="6131843"/>
                </a:lnTo>
                <a:lnTo>
                  <a:pt x="4151671" y="6112599"/>
                </a:lnTo>
                <a:cubicBezTo>
                  <a:pt x="4119450" y="6109750"/>
                  <a:pt x="4069922" y="6098506"/>
                  <a:pt x="4039166" y="6075932"/>
                </a:cubicBezTo>
                <a:close/>
                <a:moveTo>
                  <a:pt x="4090763" y="6060066"/>
                </a:moveTo>
                <a:lnTo>
                  <a:pt x="4090763" y="6072811"/>
                </a:lnTo>
                <a:cubicBezTo>
                  <a:pt x="4111782" y="6084443"/>
                  <a:pt x="4132930" y="6091797"/>
                  <a:pt x="4163015" y="6097188"/>
                </a:cubicBezTo>
                <a:lnTo>
                  <a:pt x="4162800" y="6079907"/>
                </a:lnTo>
                <a:cubicBezTo>
                  <a:pt x="4142353" y="6078670"/>
                  <a:pt x="4114250" y="6072836"/>
                  <a:pt x="4090763" y="6060066"/>
                </a:cubicBezTo>
                <a:close/>
                <a:moveTo>
                  <a:pt x="4232989" y="6053783"/>
                </a:moveTo>
                <a:lnTo>
                  <a:pt x="4232989" y="6273527"/>
                </a:lnTo>
                <a:lnTo>
                  <a:pt x="4562398" y="6273527"/>
                </a:lnTo>
                <a:lnTo>
                  <a:pt x="4562398" y="6053783"/>
                </a:lnTo>
                <a:close/>
                <a:moveTo>
                  <a:pt x="4067153" y="5997976"/>
                </a:moveTo>
                <a:cubicBezTo>
                  <a:pt x="4036206" y="6032748"/>
                  <a:pt x="4074926" y="6061703"/>
                  <a:pt x="4079050" y="6064590"/>
                </a:cubicBezTo>
                <a:lnTo>
                  <a:pt x="4079050" y="6052700"/>
                </a:lnTo>
                <a:cubicBezTo>
                  <a:pt x="4057403" y="6036342"/>
                  <a:pt x="4059945" y="6016402"/>
                  <a:pt x="4067153" y="6006727"/>
                </a:cubicBezTo>
                <a:close/>
                <a:moveTo>
                  <a:pt x="4293677" y="5997927"/>
                </a:moveTo>
                <a:lnTo>
                  <a:pt x="4293677" y="6019775"/>
                </a:lnTo>
                <a:cubicBezTo>
                  <a:pt x="4299660" y="6029461"/>
                  <a:pt x="4298829" y="6037105"/>
                  <a:pt x="4298829" y="6037105"/>
                </a:cubicBezTo>
                <a:lnTo>
                  <a:pt x="4298829" y="6037099"/>
                </a:lnTo>
                <a:lnTo>
                  <a:pt x="4314481" y="6037099"/>
                </a:lnTo>
                <a:cubicBezTo>
                  <a:pt x="4314954" y="6014174"/>
                  <a:pt x="4296348" y="5999983"/>
                  <a:pt x="4293677" y="5997927"/>
                </a:cubicBezTo>
                <a:close/>
                <a:moveTo>
                  <a:pt x="4337776" y="5990954"/>
                </a:moveTo>
                <a:lnTo>
                  <a:pt x="4337776" y="6010672"/>
                </a:lnTo>
                <a:cubicBezTo>
                  <a:pt x="4345642" y="6018907"/>
                  <a:pt x="4350363" y="6025350"/>
                  <a:pt x="4354105" y="6037191"/>
                </a:cubicBezTo>
                <a:lnTo>
                  <a:pt x="4370674" y="6037191"/>
                </a:lnTo>
                <a:cubicBezTo>
                  <a:pt x="4366248" y="6019085"/>
                  <a:pt x="4355717" y="6004290"/>
                  <a:pt x="4337776" y="5990954"/>
                </a:cubicBezTo>
                <a:close/>
                <a:moveTo>
                  <a:pt x="4023151" y="5989120"/>
                </a:moveTo>
                <a:cubicBezTo>
                  <a:pt x="3989281" y="6019879"/>
                  <a:pt x="4001689" y="6057100"/>
                  <a:pt x="4027490" y="6079132"/>
                </a:cubicBezTo>
                <a:lnTo>
                  <a:pt x="4027490" y="6079126"/>
                </a:lnTo>
                <a:lnTo>
                  <a:pt x="4027490" y="6066424"/>
                </a:lnTo>
                <a:cubicBezTo>
                  <a:pt x="4000200" y="6040471"/>
                  <a:pt x="4005524" y="6014076"/>
                  <a:pt x="4023151" y="5997065"/>
                </a:cubicBezTo>
                <a:close/>
                <a:moveTo>
                  <a:pt x="4382067" y="5980885"/>
                </a:moveTo>
                <a:cubicBezTo>
                  <a:pt x="4382067" y="5980885"/>
                  <a:pt x="4382024" y="5999791"/>
                  <a:pt x="4382024" y="5999791"/>
                </a:cubicBezTo>
                <a:cubicBezTo>
                  <a:pt x="4393669" y="6009028"/>
                  <a:pt x="4404914" y="6021189"/>
                  <a:pt x="4412411" y="6037196"/>
                </a:cubicBezTo>
                <a:lnTo>
                  <a:pt x="4430001" y="6037196"/>
                </a:lnTo>
                <a:cubicBezTo>
                  <a:pt x="4423988" y="6017275"/>
                  <a:pt x="4401473" y="5993132"/>
                  <a:pt x="4382067" y="5980891"/>
                </a:cubicBezTo>
                <a:close/>
                <a:moveTo>
                  <a:pt x="3983834" y="5977076"/>
                </a:moveTo>
                <a:cubicBezTo>
                  <a:pt x="3966071" y="5990474"/>
                  <a:pt x="3922513" y="6035634"/>
                  <a:pt x="3972934" y="6092801"/>
                </a:cubicBezTo>
                <a:lnTo>
                  <a:pt x="3972934" y="6078935"/>
                </a:lnTo>
                <a:cubicBezTo>
                  <a:pt x="3961726" y="6066411"/>
                  <a:pt x="3934675" y="6025830"/>
                  <a:pt x="3983834" y="5984744"/>
                </a:cubicBezTo>
                <a:close/>
                <a:moveTo>
                  <a:pt x="4236307" y="5971260"/>
                </a:moveTo>
                <a:lnTo>
                  <a:pt x="4236307" y="5984049"/>
                </a:lnTo>
                <a:cubicBezTo>
                  <a:pt x="4254722" y="5988572"/>
                  <a:pt x="4277668" y="6001890"/>
                  <a:pt x="4285441" y="6009983"/>
                </a:cubicBezTo>
                <a:lnTo>
                  <a:pt x="4285441" y="5991815"/>
                </a:lnTo>
                <a:cubicBezTo>
                  <a:pt x="4278825" y="5986153"/>
                  <a:pt x="4252408" y="5974817"/>
                  <a:pt x="4236307" y="5971260"/>
                </a:cubicBezTo>
                <a:close/>
                <a:moveTo>
                  <a:pt x="4430690" y="5970368"/>
                </a:moveTo>
                <a:lnTo>
                  <a:pt x="4430690" y="5989028"/>
                </a:lnTo>
                <a:cubicBezTo>
                  <a:pt x="4454159" y="6006420"/>
                  <a:pt x="4462837" y="6018845"/>
                  <a:pt x="4474199" y="6037197"/>
                </a:cubicBezTo>
                <a:lnTo>
                  <a:pt x="4492626" y="6037197"/>
                </a:lnTo>
                <a:cubicBezTo>
                  <a:pt x="4479375" y="6005472"/>
                  <a:pt x="4446194" y="5980042"/>
                  <a:pt x="4430690" y="5970368"/>
                </a:cubicBezTo>
                <a:close/>
                <a:moveTo>
                  <a:pt x="4144999" y="5965992"/>
                </a:moveTo>
                <a:cubicBezTo>
                  <a:pt x="4111357" y="5969512"/>
                  <a:pt x="4088276" y="5981070"/>
                  <a:pt x="4074926" y="5990929"/>
                </a:cubicBezTo>
                <a:lnTo>
                  <a:pt x="4074926" y="5998659"/>
                </a:lnTo>
                <a:cubicBezTo>
                  <a:pt x="4093988" y="5983273"/>
                  <a:pt x="4120398" y="5976904"/>
                  <a:pt x="4144999" y="5974977"/>
                </a:cubicBezTo>
                <a:close/>
                <a:moveTo>
                  <a:pt x="4189556" y="5964631"/>
                </a:moveTo>
                <a:cubicBezTo>
                  <a:pt x="4177572" y="5963889"/>
                  <a:pt x="4166104" y="5963802"/>
                  <a:pt x="4159100" y="5964712"/>
                </a:cubicBezTo>
                <a:lnTo>
                  <a:pt x="4159100" y="5974122"/>
                </a:lnTo>
                <a:cubicBezTo>
                  <a:pt x="4180125" y="5973027"/>
                  <a:pt x="4211096" y="5976935"/>
                  <a:pt x="4223105" y="5980480"/>
                </a:cubicBezTo>
                <a:lnTo>
                  <a:pt x="4223105" y="5968473"/>
                </a:lnTo>
                <a:cubicBezTo>
                  <a:pt x="4214039" y="5966768"/>
                  <a:pt x="4201539" y="5965373"/>
                  <a:pt x="4189556" y="5964631"/>
                </a:cubicBezTo>
                <a:close/>
                <a:moveTo>
                  <a:pt x="3945428" y="5963629"/>
                </a:moveTo>
                <a:cubicBezTo>
                  <a:pt x="3875238" y="6013811"/>
                  <a:pt x="3892730" y="6075230"/>
                  <a:pt x="3918759" y="6106198"/>
                </a:cubicBezTo>
                <a:lnTo>
                  <a:pt x="3918759" y="6106192"/>
                </a:lnTo>
                <a:lnTo>
                  <a:pt x="3918759" y="6091090"/>
                </a:lnTo>
                <a:cubicBezTo>
                  <a:pt x="3900676" y="6066430"/>
                  <a:pt x="3882925" y="6017799"/>
                  <a:pt x="3945428" y="5971230"/>
                </a:cubicBezTo>
                <a:close/>
                <a:moveTo>
                  <a:pt x="4478606" y="5959481"/>
                </a:moveTo>
                <a:lnTo>
                  <a:pt x="4478606" y="5978572"/>
                </a:lnTo>
                <a:cubicBezTo>
                  <a:pt x="4499077" y="5992948"/>
                  <a:pt x="4521025" y="6014383"/>
                  <a:pt x="4533981" y="6037197"/>
                </a:cubicBezTo>
                <a:lnTo>
                  <a:pt x="4533988" y="6037197"/>
                </a:lnTo>
                <a:lnTo>
                  <a:pt x="4554139" y="6037197"/>
                </a:lnTo>
                <a:cubicBezTo>
                  <a:pt x="4531796" y="5999182"/>
                  <a:pt x="4506229" y="5977445"/>
                  <a:pt x="4478606" y="5959481"/>
                </a:cubicBezTo>
                <a:close/>
                <a:moveTo>
                  <a:pt x="4252408" y="5954434"/>
                </a:moveTo>
                <a:lnTo>
                  <a:pt x="4252408" y="5967179"/>
                </a:lnTo>
                <a:cubicBezTo>
                  <a:pt x="4281256" y="5974171"/>
                  <a:pt x="4311913" y="5989119"/>
                  <a:pt x="4327688" y="6001773"/>
                </a:cubicBezTo>
                <a:lnTo>
                  <a:pt x="4327688" y="6001766"/>
                </a:lnTo>
                <a:lnTo>
                  <a:pt x="4327688" y="5983999"/>
                </a:lnTo>
                <a:cubicBezTo>
                  <a:pt x="4312486" y="5974171"/>
                  <a:pt x="4282431" y="5960699"/>
                  <a:pt x="4252408" y="5954434"/>
                </a:cubicBezTo>
                <a:close/>
                <a:moveTo>
                  <a:pt x="3909009" y="5948231"/>
                </a:moveTo>
                <a:cubicBezTo>
                  <a:pt x="3891240" y="5959690"/>
                  <a:pt x="3807103" y="6022851"/>
                  <a:pt x="3858792" y="6113996"/>
                </a:cubicBezTo>
                <a:lnTo>
                  <a:pt x="3858792" y="6095613"/>
                </a:lnTo>
                <a:cubicBezTo>
                  <a:pt x="3826466" y="6028421"/>
                  <a:pt x="3875742" y="5979661"/>
                  <a:pt x="3909009" y="5956022"/>
                </a:cubicBezTo>
                <a:close/>
                <a:moveTo>
                  <a:pt x="4136586" y="5947653"/>
                </a:moveTo>
                <a:cubicBezTo>
                  <a:pt x="4098272" y="5950152"/>
                  <a:pt x="4054252" y="5964836"/>
                  <a:pt x="4032279" y="5981631"/>
                </a:cubicBezTo>
                <a:lnTo>
                  <a:pt x="4032279" y="5989120"/>
                </a:lnTo>
                <a:cubicBezTo>
                  <a:pt x="4061632" y="5967285"/>
                  <a:pt x="4105645" y="5958478"/>
                  <a:pt x="4136586" y="5956804"/>
                </a:cubicBezTo>
                <a:close/>
                <a:moveTo>
                  <a:pt x="4150680" y="5946495"/>
                </a:moveTo>
                <a:lnTo>
                  <a:pt x="4150680" y="5956028"/>
                </a:lnTo>
                <a:cubicBezTo>
                  <a:pt x="4183510" y="5954816"/>
                  <a:pt x="4215989" y="5959013"/>
                  <a:pt x="4239206" y="5964084"/>
                </a:cubicBezTo>
                <a:lnTo>
                  <a:pt x="4239206" y="5951831"/>
                </a:lnTo>
                <a:cubicBezTo>
                  <a:pt x="4217553" y="5947443"/>
                  <a:pt x="4175558" y="5944175"/>
                  <a:pt x="4150680" y="5946495"/>
                </a:cubicBezTo>
                <a:close/>
                <a:moveTo>
                  <a:pt x="4270165" y="5936476"/>
                </a:moveTo>
                <a:lnTo>
                  <a:pt x="4270165" y="5949197"/>
                </a:lnTo>
                <a:cubicBezTo>
                  <a:pt x="4312720" y="5959474"/>
                  <a:pt x="4345014" y="5974140"/>
                  <a:pt x="4370274" y="5990984"/>
                </a:cubicBezTo>
                <a:lnTo>
                  <a:pt x="4370274" y="5973402"/>
                </a:lnTo>
                <a:cubicBezTo>
                  <a:pt x="4352037" y="5961899"/>
                  <a:pt x="4314486" y="5945830"/>
                  <a:pt x="4270165" y="5936476"/>
                </a:cubicBezTo>
                <a:close/>
                <a:moveTo>
                  <a:pt x="4124577" y="5928784"/>
                </a:moveTo>
                <a:cubicBezTo>
                  <a:pt x="4091846" y="5931603"/>
                  <a:pt x="4033313" y="5943259"/>
                  <a:pt x="3994488" y="5969537"/>
                </a:cubicBezTo>
                <a:lnTo>
                  <a:pt x="3994488" y="5977076"/>
                </a:lnTo>
                <a:cubicBezTo>
                  <a:pt x="4032279" y="5951346"/>
                  <a:pt x="4090763" y="5939929"/>
                  <a:pt x="4124577" y="5938095"/>
                </a:cubicBezTo>
                <a:close/>
                <a:moveTo>
                  <a:pt x="4204151" y="5927417"/>
                </a:moveTo>
                <a:cubicBezTo>
                  <a:pt x="4183490" y="5925952"/>
                  <a:pt x="4160725" y="5925609"/>
                  <a:pt x="4138709" y="5927621"/>
                </a:cubicBezTo>
                <a:lnTo>
                  <a:pt x="4138709" y="5937203"/>
                </a:lnTo>
                <a:cubicBezTo>
                  <a:pt x="4175718" y="5934624"/>
                  <a:pt x="4227949" y="5939437"/>
                  <a:pt x="4256969" y="5946040"/>
                </a:cubicBezTo>
                <a:lnTo>
                  <a:pt x="4256969" y="5933947"/>
                </a:lnTo>
                <a:cubicBezTo>
                  <a:pt x="4243370" y="5931470"/>
                  <a:pt x="4224813" y="5928882"/>
                  <a:pt x="4204151" y="5927417"/>
                </a:cubicBezTo>
                <a:close/>
                <a:moveTo>
                  <a:pt x="4289091" y="5916370"/>
                </a:moveTo>
                <a:lnTo>
                  <a:pt x="4289091" y="5929048"/>
                </a:lnTo>
                <a:cubicBezTo>
                  <a:pt x="4335991" y="5938458"/>
                  <a:pt x="4391859" y="5961635"/>
                  <a:pt x="4417789" y="5980042"/>
                </a:cubicBezTo>
                <a:lnTo>
                  <a:pt x="4417789" y="5962453"/>
                </a:lnTo>
                <a:cubicBezTo>
                  <a:pt x="4382904" y="5941818"/>
                  <a:pt x="4330618" y="5923687"/>
                  <a:pt x="4289091" y="5916370"/>
                </a:cubicBezTo>
                <a:close/>
                <a:moveTo>
                  <a:pt x="4114133" y="5907951"/>
                </a:moveTo>
                <a:cubicBezTo>
                  <a:pt x="4067658" y="5911976"/>
                  <a:pt x="3999591" y="5927805"/>
                  <a:pt x="3956316" y="5956231"/>
                </a:cubicBezTo>
                <a:lnTo>
                  <a:pt x="3956316" y="5963622"/>
                </a:lnTo>
                <a:cubicBezTo>
                  <a:pt x="4002508" y="5934224"/>
                  <a:pt x="4065793" y="5921583"/>
                  <a:pt x="4114133" y="5917299"/>
                </a:cubicBezTo>
                <a:close/>
                <a:moveTo>
                  <a:pt x="4208636" y="5905961"/>
                </a:moveTo>
                <a:cubicBezTo>
                  <a:pt x="4182154" y="5904373"/>
                  <a:pt x="4153481" y="5904212"/>
                  <a:pt x="4128240" y="5906689"/>
                </a:cubicBezTo>
                <a:lnTo>
                  <a:pt x="4128240" y="5916284"/>
                </a:lnTo>
                <a:cubicBezTo>
                  <a:pt x="4172869" y="5912831"/>
                  <a:pt x="4236357" y="5917866"/>
                  <a:pt x="4275895" y="5926217"/>
                </a:cubicBezTo>
                <a:lnTo>
                  <a:pt x="4275895" y="5926211"/>
                </a:lnTo>
                <a:lnTo>
                  <a:pt x="4275895" y="5913798"/>
                </a:lnTo>
                <a:cubicBezTo>
                  <a:pt x="4259412" y="5910564"/>
                  <a:pt x="4235119" y="5907548"/>
                  <a:pt x="4208636" y="5905961"/>
                </a:cubicBezTo>
                <a:close/>
                <a:moveTo>
                  <a:pt x="4309507" y="5894141"/>
                </a:moveTo>
                <a:lnTo>
                  <a:pt x="4309507" y="5907379"/>
                </a:lnTo>
                <a:cubicBezTo>
                  <a:pt x="4362470" y="5918383"/>
                  <a:pt x="4430001" y="5944661"/>
                  <a:pt x="4464542" y="5968934"/>
                </a:cubicBezTo>
                <a:lnTo>
                  <a:pt x="4464542" y="5950717"/>
                </a:lnTo>
                <a:cubicBezTo>
                  <a:pt x="4436285" y="5933430"/>
                  <a:pt x="4379119" y="5907551"/>
                  <a:pt x="4309507" y="5894141"/>
                </a:cubicBezTo>
                <a:close/>
                <a:moveTo>
                  <a:pt x="4100481" y="5884738"/>
                </a:moveTo>
                <a:cubicBezTo>
                  <a:pt x="4039936" y="5890917"/>
                  <a:pt x="3964772" y="5911854"/>
                  <a:pt x="3920845" y="5940551"/>
                </a:cubicBezTo>
                <a:lnTo>
                  <a:pt x="3920845" y="5948225"/>
                </a:lnTo>
                <a:cubicBezTo>
                  <a:pt x="3976030" y="5914389"/>
                  <a:pt x="4049260" y="5899262"/>
                  <a:pt x="4100481" y="5894419"/>
                </a:cubicBezTo>
                <a:close/>
                <a:moveTo>
                  <a:pt x="4219310" y="5882204"/>
                </a:moveTo>
                <a:cubicBezTo>
                  <a:pt x="4186708" y="5880065"/>
                  <a:pt x="4149459" y="5879685"/>
                  <a:pt x="4114576" y="5883316"/>
                </a:cubicBezTo>
                <a:lnTo>
                  <a:pt x="4114576" y="5893224"/>
                </a:lnTo>
                <a:cubicBezTo>
                  <a:pt x="4172912" y="5888091"/>
                  <a:pt x="4246537" y="5894356"/>
                  <a:pt x="4296163" y="5904535"/>
                </a:cubicBezTo>
                <a:lnTo>
                  <a:pt x="4296163" y="5891642"/>
                </a:lnTo>
                <a:cubicBezTo>
                  <a:pt x="4279868" y="5888239"/>
                  <a:pt x="4251913" y="5884342"/>
                  <a:pt x="4219310" y="5882204"/>
                </a:cubicBezTo>
                <a:close/>
                <a:moveTo>
                  <a:pt x="0" y="0"/>
                </a:moveTo>
                <a:lnTo>
                  <a:pt x="5043487" y="0"/>
                </a:lnTo>
                <a:lnTo>
                  <a:pt x="5043487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ACAF80-9D43-3BA9-2A78-28AA16FC75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358" t="32514" r="-1567" b="24582"/>
          <a:stretch/>
        </p:blipFill>
        <p:spPr>
          <a:xfrm>
            <a:off x="11366268" y="6051665"/>
            <a:ext cx="393470" cy="23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15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271A86-A20F-DD40-AEB5-CAD732766B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5508625" cy="758168"/>
          </a:xfrm>
        </p:spPr>
        <p:txBody>
          <a:bodyPr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9DECE6-83B2-0602-81D7-496A6166A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455482"/>
            <a:ext cx="5508625" cy="113306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612592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2AF9285-1940-8131-751E-D82F7971744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9426" y="1414726"/>
            <a:ext cx="3598862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38186B-751D-C2C5-FF32-D4014124F3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6" y="3642108"/>
            <a:ext cx="3598862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7AC71E2-45A1-9919-708A-BB969A20DD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9426" y="4060266"/>
            <a:ext cx="3598862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3C5EBC6D-0F93-8477-F00E-CC26E00F9D6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305301" y="1414726"/>
            <a:ext cx="3598862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4E92BE0-E2C1-B353-FF84-FE2FC67EF58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05301" y="3642108"/>
            <a:ext cx="3598862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223105-1F43-88B3-C6B5-D62E085586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05301" y="4060266"/>
            <a:ext cx="3598862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6" name="Picture Placeholder 11">
            <a:extLst>
              <a:ext uri="{FF2B5EF4-FFF2-40B4-BE49-F238E27FC236}">
                <a16:creationId xmlns:a16="http://schemas.microsoft.com/office/drawing/2014/main" id="{987F1CFF-3D80-D96D-DCEB-90C081E5E03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110538" y="1414726"/>
            <a:ext cx="3598862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BC625F90-450B-3F9C-BA15-DD69B7D996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10538" y="3642108"/>
            <a:ext cx="3598862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C6B7F1C-3104-8A99-D156-03ECAF098A5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10538" y="4060266"/>
            <a:ext cx="3598862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</p:spTree>
    <p:extLst>
      <p:ext uri="{BB962C8B-B14F-4D97-AF65-F5344CB8AC3E}">
        <p14:creationId xmlns:p14="http://schemas.microsoft.com/office/powerpoint/2010/main" val="865125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4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16BE0A-1B4B-2C67-CECA-1BDD91FF9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2384" y="5645963"/>
            <a:ext cx="1151065" cy="783334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0581371-A3CE-16D6-4977-903E717A4B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" y="6"/>
            <a:ext cx="12191990" cy="6857994"/>
          </a:xfrm>
          <a:custGeom>
            <a:avLst/>
            <a:gdLst>
              <a:gd name="connsiteX0" fmla="*/ 11420291 w 12191990"/>
              <a:gd name="connsiteY0" fmla="*/ 6353635 h 6857994"/>
              <a:gd name="connsiteX1" fmla="*/ 11420291 w 12191990"/>
              <a:gd name="connsiteY1" fmla="*/ 6353644 h 6857994"/>
              <a:gd name="connsiteX2" fmla="*/ 11420291 w 12191990"/>
              <a:gd name="connsiteY2" fmla="*/ 6366605 h 6857994"/>
              <a:gd name="connsiteX3" fmla="*/ 11419863 w 12191990"/>
              <a:gd name="connsiteY3" fmla="*/ 6370151 h 6857994"/>
              <a:gd name="connsiteX4" fmla="*/ 11411186 w 12191990"/>
              <a:gd name="connsiteY4" fmla="*/ 6378115 h 6857994"/>
              <a:gd name="connsiteX5" fmla="*/ 11403658 w 12191990"/>
              <a:gd name="connsiteY5" fmla="*/ 6367443 h 6857994"/>
              <a:gd name="connsiteX6" fmla="*/ 11420291 w 12191990"/>
              <a:gd name="connsiteY6" fmla="*/ 6353635 h 6857994"/>
              <a:gd name="connsiteX7" fmla="*/ 11244357 w 12191990"/>
              <a:gd name="connsiteY7" fmla="*/ 6353635 h 6857994"/>
              <a:gd name="connsiteX8" fmla="*/ 11244348 w 12191990"/>
              <a:gd name="connsiteY8" fmla="*/ 6353644 h 6857994"/>
              <a:gd name="connsiteX9" fmla="*/ 11244348 w 12191990"/>
              <a:gd name="connsiteY9" fmla="*/ 6366605 h 6857994"/>
              <a:gd name="connsiteX10" fmla="*/ 11243912 w 12191990"/>
              <a:gd name="connsiteY10" fmla="*/ 6370151 h 6857994"/>
              <a:gd name="connsiteX11" fmla="*/ 11235235 w 12191990"/>
              <a:gd name="connsiteY11" fmla="*/ 6378115 h 6857994"/>
              <a:gd name="connsiteX12" fmla="*/ 11227698 w 12191990"/>
              <a:gd name="connsiteY12" fmla="*/ 6367443 h 6857994"/>
              <a:gd name="connsiteX13" fmla="*/ 11244357 w 12191990"/>
              <a:gd name="connsiteY13" fmla="*/ 6353635 h 6857994"/>
              <a:gd name="connsiteX14" fmla="*/ 11024309 w 12191990"/>
              <a:gd name="connsiteY14" fmla="*/ 6353635 h 6857994"/>
              <a:gd name="connsiteX15" fmla="*/ 11024300 w 12191990"/>
              <a:gd name="connsiteY15" fmla="*/ 6353644 h 6857994"/>
              <a:gd name="connsiteX16" fmla="*/ 11024300 w 12191990"/>
              <a:gd name="connsiteY16" fmla="*/ 6366605 h 6857994"/>
              <a:gd name="connsiteX17" fmla="*/ 11023872 w 12191990"/>
              <a:gd name="connsiteY17" fmla="*/ 6370151 h 6857994"/>
              <a:gd name="connsiteX18" fmla="*/ 11015204 w 12191990"/>
              <a:gd name="connsiteY18" fmla="*/ 6378115 h 6857994"/>
              <a:gd name="connsiteX19" fmla="*/ 11007658 w 12191990"/>
              <a:gd name="connsiteY19" fmla="*/ 6367443 h 6857994"/>
              <a:gd name="connsiteX20" fmla="*/ 11024309 w 12191990"/>
              <a:gd name="connsiteY20" fmla="*/ 6353635 h 6857994"/>
              <a:gd name="connsiteX21" fmla="*/ 10892911 w 12191990"/>
              <a:gd name="connsiteY21" fmla="*/ 6330751 h 6857994"/>
              <a:gd name="connsiteX22" fmla="*/ 10903148 w 12191990"/>
              <a:gd name="connsiteY22" fmla="*/ 6353787 h 6857994"/>
              <a:gd name="connsiteX23" fmla="*/ 10892911 w 12191990"/>
              <a:gd name="connsiteY23" fmla="*/ 6376966 h 6857994"/>
              <a:gd name="connsiteX24" fmla="*/ 10884947 w 12191990"/>
              <a:gd name="connsiteY24" fmla="*/ 6368850 h 6857994"/>
              <a:gd name="connsiteX25" fmla="*/ 10884234 w 12191990"/>
              <a:gd name="connsiteY25" fmla="*/ 6363025 h 6857994"/>
              <a:gd name="connsiteX26" fmla="*/ 10884225 w 12191990"/>
              <a:gd name="connsiteY26" fmla="*/ 6363034 h 6857994"/>
              <a:gd name="connsiteX27" fmla="*/ 10884225 w 12191990"/>
              <a:gd name="connsiteY27" fmla="*/ 6344826 h 6857994"/>
              <a:gd name="connsiteX28" fmla="*/ 10884795 w 12191990"/>
              <a:gd name="connsiteY28" fmla="*/ 6339721 h 6857994"/>
              <a:gd name="connsiteX29" fmla="*/ 10892911 w 12191990"/>
              <a:gd name="connsiteY29" fmla="*/ 6330751 h 6857994"/>
              <a:gd name="connsiteX30" fmla="*/ 10827627 w 12191990"/>
              <a:gd name="connsiteY30" fmla="*/ 6329602 h 6857994"/>
              <a:gd name="connsiteX31" fmla="*/ 10837151 w 12191990"/>
              <a:gd name="connsiteY31" fmla="*/ 6353626 h 6857994"/>
              <a:gd name="connsiteX32" fmla="*/ 10827903 w 12191990"/>
              <a:gd name="connsiteY32" fmla="*/ 6377803 h 6857994"/>
              <a:gd name="connsiteX33" fmla="*/ 10827769 w 12191990"/>
              <a:gd name="connsiteY33" fmla="*/ 6377803 h 6857994"/>
              <a:gd name="connsiteX34" fmla="*/ 10817809 w 12191990"/>
              <a:gd name="connsiteY34" fmla="*/ 6353626 h 6857994"/>
              <a:gd name="connsiteX35" fmla="*/ 10827627 w 12191990"/>
              <a:gd name="connsiteY35" fmla="*/ 6329602 h 6857994"/>
              <a:gd name="connsiteX36" fmla="*/ 11574833 w 12191990"/>
              <a:gd name="connsiteY36" fmla="*/ 6329317 h 6857994"/>
              <a:gd name="connsiteX37" fmla="*/ 11583786 w 12191990"/>
              <a:gd name="connsiteY37" fmla="*/ 6346946 h 6857994"/>
              <a:gd name="connsiteX38" fmla="*/ 11565024 w 12191990"/>
              <a:gd name="connsiteY38" fmla="*/ 6346946 h 6857994"/>
              <a:gd name="connsiteX39" fmla="*/ 11574833 w 12191990"/>
              <a:gd name="connsiteY39" fmla="*/ 6329317 h 6857994"/>
              <a:gd name="connsiteX40" fmla="*/ 10957482 w 12191990"/>
              <a:gd name="connsiteY40" fmla="*/ 6329317 h 6857994"/>
              <a:gd name="connsiteX41" fmla="*/ 10966444 w 12191990"/>
              <a:gd name="connsiteY41" fmla="*/ 6346946 h 6857994"/>
              <a:gd name="connsiteX42" fmla="*/ 10966435 w 12191990"/>
              <a:gd name="connsiteY42" fmla="*/ 6346946 h 6857994"/>
              <a:gd name="connsiteX43" fmla="*/ 10947665 w 12191990"/>
              <a:gd name="connsiteY43" fmla="*/ 6346946 h 6857994"/>
              <a:gd name="connsiteX44" fmla="*/ 10957482 w 12191990"/>
              <a:gd name="connsiteY44" fmla="*/ 6329317 h 6857994"/>
              <a:gd name="connsiteX45" fmla="*/ 10693575 w 12191990"/>
              <a:gd name="connsiteY45" fmla="*/ 6319072 h 6857994"/>
              <a:gd name="connsiteX46" fmla="*/ 10693575 w 12191990"/>
              <a:gd name="connsiteY46" fmla="*/ 6361893 h 6857994"/>
              <a:gd name="connsiteX47" fmla="*/ 10711340 w 12191990"/>
              <a:gd name="connsiteY47" fmla="*/ 6389481 h 6857994"/>
              <a:gd name="connsiteX48" fmla="*/ 10726850 w 12191990"/>
              <a:gd name="connsiteY48" fmla="*/ 6381090 h 6857994"/>
              <a:gd name="connsiteX49" fmla="*/ 10727135 w 12191990"/>
              <a:gd name="connsiteY49" fmla="*/ 6381090 h 6857994"/>
              <a:gd name="connsiteX50" fmla="*/ 10727981 w 12191990"/>
              <a:gd name="connsiteY50" fmla="*/ 6388350 h 6857994"/>
              <a:gd name="connsiteX51" fmla="*/ 10741211 w 12191990"/>
              <a:gd name="connsiteY51" fmla="*/ 6388350 h 6857994"/>
              <a:gd name="connsiteX52" fmla="*/ 10740641 w 12191990"/>
              <a:gd name="connsiteY52" fmla="*/ 6368147 h 6857994"/>
              <a:gd name="connsiteX53" fmla="*/ 10740650 w 12191990"/>
              <a:gd name="connsiteY53" fmla="*/ 6368147 h 6857994"/>
              <a:gd name="connsiteX54" fmla="*/ 10740650 w 12191990"/>
              <a:gd name="connsiteY54" fmla="*/ 6319072 h 6857994"/>
              <a:gd name="connsiteX55" fmla="*/ 10725433 w 12191990"/>
              <a:gd name="connsiteY55" fmla="*/ 6319072 h 6857994"/>
              <a:gd name="connsiteX56" fmla="*/ 10725433 w 12191990"/>
              <a:gd name="connsiteY56" fmla="*/ 6364031 h 6857994"/>
              <a:gd name="connsiteX57" fmla="*/ 10724569 w 12191990"/>
              <a:gd name="connsiteY57" fmla="*/ 6369990 h 6857994"/>
              <a:gd name="connsiteX58" fmla="*/ 10716756 w 12191990"/>
              <a:gd name="connsiteY58" fmla="*/ 6376814 h 6857994"/>
              <a:gd name="connsiteX59" fmla="*/ 10708783 w 12191990"/>
              <a:gd name="connsiteY59" fmla="*/ 6360040 h 6857994"/>
              <a:gd name="connsiteX60" fmla="*/ 10708783 w 12191990"/>
              <a:gd name="connsiteY60" fmla="*/ 6319072 h 6857994"/>
              <a:gd name="connsiteX61" fmla="*/ 11358552 w 12191990"/>
              <a:gd name="connsiteY61" fmla="*/ 6319064 h 6857994"/>
              <a:gd name="connsiteX62" fmla="*/ 11358552 w 12191990"/>
              <a:gd name="connsiteY62" fmla="*/ 6388341 h 6857994"/>
              <a:gd name="connsiteX63" fmla="*/ 11373777 w 12191990"/>
              <a:gd name="connsiteY63" fmla="*/ 6388341 h 6857994"/>
              <a:gd name="connsiteX64" fmla="*/ 11373777 w 12191990"/>
              <a:gd name="connsiteY64" fmla="*/ 6319064 h 6857994"/>
              <a:gd name="connsiteX65" fmla="*/ 11644304 w 12191990"/>
              <a:gd name="connsiteY65" fmla="*/ 6317950 h 6857994"/>
              <a:gd name="connsiteX66" fmla="*/ 11627956 w 12191990"/>
              <a:gd name="connsiteY66" fmla="*/ 6327206 h 6857994"/>
              <a:gd name="connsiteX67" fmla="*/ 11627662 w 12191990"/>
              <a:gd name="connsiteY67" fmla="*/ 6327206 h 6857994"/>
              <a:gd name="connsiteX68" fmla="*/ 11626967 w 12191990"/>
              <a:gd name="connsiteY68" fmla="*/ 6319073 h 6857994"/>
              <a:gd name="connsiteX69" fmla="*/ 11613729 w 12191990"/>
              <a:gd name="connsiteY69" fmla="*/ 6319073 h 6857994"/>
              <a:gd name="connsiteX70" fmla="*/ 11614299 w 12191990"/>
              <a:gd name="connsiteY70" fmla="*/ 6338572 h 6857994"/>
              <a:gd name="connsiteX71" fmla="*/ 11614290 w 12191990"/>
              <a:gd name="connsiteY71" fmla="*/ 6338581 h 6857994"/>
              <a:gd name="connsiteX72" fmla="*/ 11614290 w 12191990"/>
              <a:gd name="connsiteY72" fmla="*/ 6388350 h 6857994"/>
              <a:gd name="connsiteX73" fmla="*/ 11629515 w 12191990"/>
              <a:gd name="connsiteY73" fmla="*/ 6388350 h 6857994"/>
              <a:gd name="connsiteX74" fmla="*/ 11629515 w 12191990"/>
              <a:gd name="connsiteY74" fmla="*/ 6345538 h 6857994"/>
              <a:gd name="connsiteX75" fmla="*/ 11630210 w 12191990"/>
              <a:gd name="connsiteY75" fmla="*/ 6339276 h 6857994"/>
              <a:gd name="connsiteX76" fmla="*/ 11638754 w 12191990"/>
              <a:gd name="connsiteY76" fmla="*/ 6330751 h 6857994"/>
              <a:gd name="connsiteX77" fmla="*/ 11646861 w 12191990"/>
              <a:gd name="connsiteY77" fmla="*/ 6344407 h 6857994"/>
              <a:gd name="connsiteX78" fmla="*/ 11646861 w 12191990"/>
              <a:gd name="connsiteY78" fmla="*/ 6388350 h 6857994"/>
              <a:gd name="connsiteX79" fmla="*/ 11662068 w 12191990"/>
              <a:gd name="connsiteY79" fmla="*/ 6388350 h 6857994"/>
              <a:gd name="connsiteX80" fmla="*/ 11662068 w 12191990"/>
              <a:gd name="connsiteY80" fmla="*/ 6342973 h 6857994"/>
              <a:gd name="connsiteX81" fmla="*/ 11644304 w 12191990"/>
              <a:gd name="connsiteY81" fmla="*/ 6317950 h 6857994"/>
              <a:gd name="connsiteX82" fmla="*/ 11306720 w 12191990"/>
              <a:gd name="connsiteY82" fmla="*/ 6317950 h 6857994"/>
              <a:gd name="connsiteX83" fmla="*/ 11292609 w 12191990"/>
              <a:gd name="connsiteY83" fmla="*/ 6329468 h 6857994"/>
              <a:gd name="connsiteX84" fmla="*/ 11292190 w 12191990"/>
              <a:gd name="connsiteY84" fmla="*/ 6329468 h 6857994"/>
              <a:gd name="connsiteX85" fmla="*/ 11291335 w 12191990"/>
              <a:gd name="connsiteY85" fmla="*/ 6319073 h 6857994"/>
              <a:gd name="connsiteX86" fmla="*/ 11278096 w 12191990"/>
              <a:gd name="connsiteY86" fmla="*/ 6319073 h 6857994"/>
              <a:gd name="connsiteX87" fmla="*/ 11278684 w 12191990"/>
              <a:gd name="connsiteY87" fmla="*/ 6338572 h 6857994"/>
              <a:gd name="connsiteX88" fmla="*/ 11278693 w 12191990"/>
              <a:gd name="connsiteY88" fmla="*/ 6338581 h 6857994"/>
              <a:gd name="connsiteX89" fmla="*/ 11278693 w 12191990"/>
              <a:gd name="connsiteY89" fmla="*/ 6388350 h 6857994"/>
              <a:gd name="connsiteX90" fmla="*/ 11293892 w 12191990"/>
              <a:gd name="connsiteY90" fmla="*/ 6388350 h 6857994"/>
              <a:gd name="connsiteX91" fmla="*/ 11293892 w 12191990"/>
              <a:gd name="connsiteY91" fmla="*/ 6351649 h 6857994"/>
              <a:gd name="connsiteX92" fmla="*/ 11294462 w 12191990"/>
              <a:gd name="connsiteY92" fmla="*/ 6345102 h 6857994"/>
              <a:gd name="connsiteX93" fmla="*/ 11306720 w 12191990"/>
              <a:gd name="connsiteY93" fmla="*/ 6333165 h 6857994"/>
              <a:gd name="connsiteX94" fmla="*/ 11309963 w 12191990"/>
              <a:gd name="connsiteY94" fmla="*/ 6333317 h 6857994"/>
              <a:gd name="connsiteX95" fmla="*/ 11309963 w 12191990"/>
              <a:gd name="connsiteY95" fmla="*/ 6318218 h 6857994"/>
              <a:gd name="connsiteX96" fmla="*/ 11306720 w 12191990"/>
              <a:gd name="connsiteY96" fmla="*/ 6317950 h 6857994"/>
              <a:gd name="connsiteX97" fmla="*/ 11088631 w 12191990"/>
              <a:gd name="connsiteY97" fmla="*/ 6317950 h 6857994"/>
              <a:gd name="connsiteX98" fmla="*/ 11072283 w 12191990"/>
              <a:gd name="connsiteY98" fmla="*/ 6327206 h 6857994"/>
              <a:gd name="connsiteX99" fmla="*/ 11071998 w 12191990"/>
              <a:gd name="connsiteY99" fmla="*/ 6327206 h 6857994"/>
              <a:gd name="connsiteX100" fmla="*/ 11071294 w 12191990"/>
              <a:gd name="connsiteY100" fmla="*/ 6319073 h 6857994"/>
              <a:gd name="connsiteX101" fmla="*/ 11058073 w 12191990"/>
              <a:gd name="connsiteY101" fmla="*/ 6319073 h 6857994"/>
              <a:gd name="connsiteX102" fmla="*/ 11058643 w 12191990"/>
              <a:gd name="connsiteY102" fmla="*/ 6338572 h 6857994"/>
              <a:gd name="connsiteX103" fmla="*/ 11058643 w 12191990"/>
              <a:gd name="connsiteY103" fmla="*/ 6338581 h 6857994"/>
              <a:gd name="connsiteX104" fmla="*/ 11058643 w 12191990"/>
              <a:gd name="connsiteY104" fmla="*/ 6388350 h 6857994"/>
              <a:gd name="connsiteX105" fmla="*/ 11073842 w 12191990"/>
              <a:gd name="connsiteY105" fmla="*/ 6388350 h 6857994"/>
              <a:gd name="connsiteX106" fmla="*/ 11073842 w 12191990"/>
              <a:gd name="connsiteY106" fmla="*/ 6345538 h 6857994"/>
              <a:gd name="connsiteX107" fmla="*/ 11074555 w 12191990"/>
              <a:gd name="connsiteY107" fmla="*/ 6339276 h 6857994"/>
              <a:gd name="connsiteX108" fmla="*/ 11083089 w 12191990"/>
              <a:gd name="connsiteY108" fmla="*/ 6330751 h 6857994"/>
              <a:gd name="connsiteX109" fmla="*/ 11091197 w 12191990"/>
              <a:gd name="connsiteY109" fmla="*/ 6344407 h 6857994"/>
              <a:gd name="connsiteX110" fmla="*/ 11091197 w 12191990"/>
              <a:gd name="connsiteY110" fmla="*/ 6388350 h 6857994"/>
              <a:gd name="connsiteX111" fmla="*/ 11106413 w 12191990"/>
              <a:gd name="connsiteY111" fmla="*/ 6388350 h 6857994"/>
              <a:gd name="connsiteX112" fmla="*/ 11106413 w 12191990"/>
              <a:gd name="connsiteY112" fmla="*/ 6342973 h 6857994"/>
              <a:gd name="connsiteX113" fmla="*/ 11088631 w 12191990"/>
              <a:gd name="connsiteY113" fmla="*/ 6317950 h 6857994"/>
              <a:gd name="connsiteX114" fmla="*/ 10788365 w 12191990"/>
              <a:gd name="connsiteY114" fmla="*/ 6317950 h 6857994"/>
              <a:gd name="connsiteX115" fmla="*/ 10774281 w 12191990"/>
              <a:gd name="connsiteY115" fmla="*/ 6329468 h 6857994"/>
              <a:gd name="connsiteX116" fmla="*/ 10773844 w 12191990"/>
              <a:gd name="connsiteY116" fmla="*/ 6329468 h 6857994"/>
              <a:gd name="connsiteX117" fmla="*/ 10772989 w 12191990"/>
              <a:gd name="connsiteY117" fmla="*/ 6319073 h 6857994"/>
              <a:gd name="connsiteX118" fmla="*/ 10759777 w 12191990"/>
              <a:gd name="connsiteY118" fmla="*/ 6319073 h 6857994"/>
              <a:gd name="connsiteX119" fmla="*/ 10760347 w 12191990"/>
              <a:gd name="connsiteY119" fmla="*/ 6338572 h 6857994"/>
              <a:gd name="connsiteX120" fmla="*/ 10760347 w 12191990"/>
              <a:gd name="connsiteY120" fmla="*/ 6338581 h 6857994"/>
              <a:gd name="connsiteX121" fmla="*/ 10760347 w 12191990"/>
              <a:gd name="connsiteY121" fmla="*/ 6388350 h 6857994"/>
              <a:gd name="connsiteX122" fmla="*/ 10775554 w 12191990"/>
              <a:gd name="connsiteY122" fmla="*/ 6388350 h 6857994"/>
              <a:gd name="connsiteX123" fmla="*/ 10775554 w 12191990"/>
              <a:gd name="connsiteY123" fmla="*/ 6351649 h 6857994"/>
              <a:gd name="connsiteX124" fmla="*/ 10776125 w 12191990"/>
              <a:gd name="connsiteY124" fmla="*/ 6345102 h 6857994"/>
              <a:gd name="connsiteX125" fmla="*/ 10788365 w 12191990"/>
              <a:gd name="connsiteY125" fmla="*/ 6333165 h 6857994"/>
              <a:gd name="connsiteX126" fmla="*/ 10791635 w 12191990"/>
              <a:gd name="connsiteY126" fmla="*/ 6333317 h 6857994"/>
              <a:gd name="connsiteX127" fmla="*/ 10791635 w 12191990"/>
              <a:gd name="connsiteY127" fmla="*/ 6318218 h 6857994"/>
              <a:gd name="connsiteX128" fmla="*/ 10788365 w 12191990"/>
              <a:gd name="connsiteY128" fmla="*/ 6317950 h 6857994"/>
              <a:gd name="connsiteX129" fmla="*/ 11575946 w 12191990"/>
              <a:gd name="connsiteY129" fmla="*/ 6317941 h 6857994"/>
              <a:gd name="connsiteX130" fmla="*/ 11550200 w 12191990"/>
              <a:gd name="connsiteY130" fmla="*/ 6354776 h 6857994"/>
              <a:gd name="connsiteX131" fmla="*/ 11577666 w 12191990"/>
              <a:gd name="connsiteY131" fmla="*/ 6389178 h 6857994"/>
              <a:gd name="connsiteX132" fmla="*/ 11595011 w 12191990"/>
              <a:gd name="connsiteY132" fmla="*/ 6385927 h 6857994"/>
              <a:gd name="connsiteX133" fmla="*/ 11592748 w 12191990"/>
              <a:gd name="connsiteY133" fmla="*/ 6375122 h 6857994"/>
              <a:gd name="connsiteX134" fmla="*/ 11580383 w 12191990"/>
              <a:gd name="connsiteY134" fmla="*/ 6377518 h 6857994"/>
              <a:gd name="connsiteX135" fmla="*/ 11565024 w 12191990"/>
              <a:gd name="connsiteY135" fmla="*/ 6357769 h 6857994"/>
              <a:gd name="connsiteX136" fmla="*/ 11597426 w 12191990"/>
              <a:gd name="connsiteY136" fmla="*/ 6357769 h 6857994"/>
              <a:gd name="connsiteX137" fmla="*/ 11597853 w 12191990"/>
              <a:gd name="connsiteY137" fmla="*/ 6349636 h 6857994"/>
              <a:gd name="connsiteX138" fmla="*/ 11575946 w 12191990"/>
              <a:gd name="connsiteY138" fmla="*/ 6317941 h 6857994"/>
              <a:gd name="connsiteX139" fmla="*/ 11412754 w 12191990"/>
              <a:gd name="connsiteY139" fmla="*/ 6317941 h 6857994"/>
              <a:gd name="connsiteX140" fmla="*/ 11393706 w 12191990"/>
              <a:gd name="connsiteY140" fmla="*/ 6322921 h 6857994"/>
              <a:gd name="connsiteX141" fmla="*/ 11396548 w 12191990"/>
              <a:gd name="connsiteY141" fmla="*/ 6333316 h 6857994"/>
              <a:gd name="connsiteX142" fmla="*/ 11409502 w 12191990"/>
              <a:gd name="connsiteY142" fmla="*/ 6329468 h 6857994"/>
              <a:gd name="connsiteX143" fmla="*/ 11419872 w 12191990"/>
              <a:gd name="connsiteY143" fmla="*/ 6341708 h 6857994"/>
              <a:gd name="connsiteX144" fmla="*/ 11419872 w 12191990"/>
              <a:gd name="connsiteY144" fmla="*/ 6343552 h 6857994"/>
              <a:gd name="connsiteX145" fmla="*/ 11389145 w 12191990"/>
              <a:gd name="connsiteY145" fmla="*/ 6368993 h 6857994"/>
              <a:gd name="connsiteX146" fmla="*/ 11406651 w 12191990"/>
              <a:gd name="connsiteY146" fmla="*/ 6389481 h 6857994"/>
              <a:gd name="connsiteX147" fmla="*/ 11421297 w 12191990"/>
              <a:gd name="connsiteY147" fmla="*/ 6381357 h 6857994"/>
              <a:gd name="connsiteX148" fmla="*/ 11421565 w 12191990"/>
              <a:gd name="connsiteY148" fmla="*/ 6381357 h 6857994"/>
              <a:gd name="connsiteX149" fmla="*/ 11422420 w 12191990"/>
              <a:gd name="connsiteY149" fmla="*/ 6388350 h 6857994"/>
              <a:gd name="connsiteX150" fmla="*/ 11436095 w 12191990"/>
              <a:gd name="connsiteY150" fmla="*/ 6388350 h 6857994"/>
              <a:gd name="connsiteX151" fmla="*/ 11435240 w 12191990"/>
              <a:gd name="connsiteY151" fmla="*/ 6372556 h 6857994"/>
              <a:gd name="connsiteX152" fmla="*/ 11435249 w 12191990"/>
              <a:gd name="connsiteY152" fmla="*/ 6372547 h 6857994"/>
              <a:gd name="connsiteX153" fmla="*/ 11435249 w 12191990"/>
              <a:gd name="connsiteY153" fmla="*/ 6344950 h 6857994"/>
              <a:gd name="connsiteX154" fmla="*/ 11412754 w 12191990"/>
              <a:gd name="connsiteY154" fmla="*/ 6317941 h 6857994"/>
              <a:gd name="connsiteX155" fmla="*/ 11236812 w 12191990"/>
              <a:gd name="connsiteY155" fmla="*/ 6317941 h 6857994"/>
              <a:gd name="connsiteX156" fmla="*/ 11217755 w 12191990"/>
              <a:gd name="connsiteY156" fmla="*/ 6322921 h 6857994"/>
              <a:gd name="connsiteX157" fmla="*/ 11220606 w 12191990"/>
              <a:gd name="connsiteY157" fmla="*/ 6333316 h 6857994"/>
              <a:gd name="connsiteX158" fmla="*/ 11233533 w 12191990"/>
              <a:gd name="connsiteY158" fmla="*/ 6329468 h 6857994"/>
              <a:gd name="connsiteX159" fmla="*/ 11243921 w 12191990"/>
              <a:gd name="connsiteY159" fmla="*/ 6341708 h 6857994"/>
              <a:gd name="connsiteX160" fmla="*/ 11243921 w 12191990"/>
              <a:gd name="connsiteY160" fmla="*/ 6343552 h 6857994"/>
              <a:gd name="connsiteX161" fmla="*/ 11213203 w 12191990"/>
              <a:gd name="connsiteY161" fmla="*/ 6368993 h 6857994"/>
              <a:gd name="connsiteX162" fmla="*/ 11230691 w 12191990"/>
              <a:gd name="connsiteY162" fmla="*/ 6389481 h 6857994"/>
              <a:gd name="connsiteX163" fmla="*/ 11245355 w 12191990"/>
              <a:gd name="connsiteY163" fmla="*/ 6381357 h 6857994"/>
              <a:gd name="connsiteX164" fmla="*/ 11245649 w 12191990"/>
              <a:gd name="connsiteY164" fmla="*/ 6381357 h 6857994"/>
              <a:gd name="connsiteX165" fmla="*/ 11246487 w 12191990"/>
              <a:gd name="connsiteY165" fmla="*/ 6388350 h 6857994"/>
              <a:gd name="connsiteX166" fmla="*/ 11260135 w 12191990"/>
              <a:gd name="connsiteY166" fmla="*/ 6388350 h 6857994"/>
              <a:gd name="connsiteX167" fmla="*/ 11259280 w 12191990"/>
              <a:gd name="connsiteY167" fmla="*/ 6372556 h 6857994"/>
              <a:gd name="connsiteX168" fmla="*/ 11259280 w 12191990"/>
              <a:gd name="connsiteY168" fmla="*/ 6372547 h 6857994"/>
              <a:gd name="connsiteX169" fmla="*/ 11259280 w 12191990"/>
              <a:gd name="connsiteY169" fmla="*/ 6344950 h 6857994"/>
              <a:gd name="connsiteX170" fmla="*/ 11236812 w 12191990"/>
              <a:gd name="connsiteY170" fmla="*/ 6317941 h 6857994"/>
              <a:gd name="connsiteX171" fmla="*/ 11016772 w 12191990"/>
              <a:gd name="connsiteY171" fmla="*/ 6317941 h 6857994"/>
              <a:gd name="connsiteX172" fmla="*/ 10997715 w 12191990"/>
              <a:gd name="connsiteY172" fmla="*/ 6322921 h 6857994"/>
              <a:gd name="connsiteX173" fmla="*/ 11000548 w 12191990"/>
              <a:gd name="connsiteY173" fmla="*/ 6333316 h 6857994"/>
              <a:gd name="connsiteX174" fmla="*/ 11013493 w 12191990"/>
              <a:gd name="connsiteY174" fmla="*/ 6329468 h 6857994"/>
              <a:gd name="connsiteX175" fmla="*/ 11023881 w 12191990"/>
              <a:gd name="connsiteY175" fmla="*/ 6341708 h 6857994"/>
              <a:gd name="connsiteX176" fmla="*/ 11023881 w 12191990"/>
              <a:gd name="connsiteY176" fmla="*/ 6343552 h 6857994"/>
              <a:gd name="connsiteX177" fmla="*/ 10993163 w 12191990"/>
              <a:gd name="connsiteY177" fmla="*/ 6368993 h 6857994"/>
              <a:gd name="connsiteX178" fmla="*/ 11010660 w 12191990"/>
              <a:gd name="connsiteY178" fmla="*/ 6389481 h 6857994"/>
              <a:gd name="connsiteX179" fmla="*/ 11025306 w 12191990"/>
              <a:gd name="connsiteY179" fmla="*/ 6381357 h 6857994"/>
              <a:gd name="connsiteX180" fmla="*/ 11025592 w 12191990"/>
              <a:gd name="connsiteY180" fmla="*/ 6381357 h 6857994"/>
              <a:gd name="connsiteX181" fmla="*/ 11026447 w 12191990"/>
              <a:gd name="connsiteY181" fmla="*/ 6388350 h 6857994"/>
              <a:gd name="connsiteX182" fmla="*/ 11040095 w 12191990"/>
              <a:gd name="connsiteY182" fmla="*/ 6388350 h 6857994"/>
              <a:gd name="connsiteX183" fmla="*/ 11039240 w 12191990"/>
              <a:gd name="connsiteY183" fmla="*/ 6372556 h 6857994"/>
              <a:gd name="connsiteX184" fmla="*/ 11039240 w 12191990"/>
              <a:gd name="connsiteY184" fmla="*/ 6372547 h 6857994"/>
              <a:gd name="connsiteX185" fmla="*/ 11039240 w 12191990"/>
              <a:gd name="connsiteY185" fmla="*/ 6344950 h 6857994"/>
              <a:gd name="connsiteX186" fmla="*/ 11016772 w 12191990"/>
              <a:gd name="connsiteY186" fmla="*/ 6317941 h 6857994"/>
              <a:gd name="connsiteX187" fmla="*/ 10958622 w 12191990"/>
              <a:gd name="connsiteY187" fmla="*/ 6317941 h 6857994"/>
              <a:gd name="connsiteX188" fmla="*/ 10932876 w 12191990"/>
              <a:gd name="connsiteY188" fmla="*/ 6354776 h 6857994"/>
              <a:gd name="connsiteX189" fmla="*/ 10960324 w 12191990"/>
              <a:gd name="connsiteY189" fmla="*/ 6389178 h 6857994"/>
              <a:gd name="connsiteX190" fmla="*/ 10977687 w 12191990"/>
              <a:gd name="connsiteY190" fmla="*/ 6385927 h 6857994"/>
              <a:gd name="connsiteX191" fmla="*/ 10975407 w 12191990"/>
              <a:gd name="connsiteY191" fmla="*/ 6375122 h 6857994"/>
              <a:gd name="connsiteX192" fmla="*/ 10963041 w 12191990"/>
              <a:gd name="connsiteY192" fmla="*/ 6377518 h 6857994"/>
              <a:gd name="connsiteX193" fmla="*/ 10947673 w 12191990"/>
              <a:gd name="connsiteY193" fmla="*/ 6357769 h 6857994"/>
              <a:gd name="connsiteX194" fmla="*/ 10980093 w 12191990"/>
              <a:gd name="connsiteY194" fmla="*/ 6357769 h 6857994"/>
              <a:gd name="connsiteX195" fmla="*/ 10980529 w 12191990"/>
              <a:gd name="connsiteY195" fmla="*/ 6349636 h 6857994"/>
              <a:gd name="connsiteX196" fmla="*/ 10958622 w 12191990"/>
              <a:gd name="connsiteY196" fmla="*/ 6317941 h 6857994"/>
              <a:gd name="connsiteX197" fmla="*/ 10897464 w 12191990"/>
              <a:gd name="connsiteY197" fmla="*/ 6317941 h 6857994"/>
              <a:gd name="connsiteX198" fmla="*/ 10882951 w 12191990"/>
              <a:gd name="connsiteY198" fmla="*/ 6327473 h 6857994"/>
              <a:gd name="connsiteX199" fmla="*/ 10882666 w 12191990"/>
              <a:gd name="connsiteY199" fmla="*/ 6327473 h 6857994"/>
              <a:gd name="connsiteX200" fmla="*/ 10881811 w 12191990"/>
              <a:gd name="connsiteY200" fmla="*/ 6319064 h 6857994"/>
              <a:gd name="connsiteX201" fmla="*/ 10868590 w 12191990"/>
              <a:gd name="connsiteY201" fmla="*/ 6319064 h 6857994"/>
              <a:gd name="connsiteX202" fmla="*/ 10869160 w 12191990"/>
              <a:gd name="connsiteY202" fmla="*/ 6340835 h 6857994"/>
              <a:gd name="connsiteX203" fmla="*/ 10869160 w 12191990"/>
              <a:gd name="connsiteY203" fmla="*/ 6415635 h 6857994"/>
              <a:gd name="connsiteX204" fmla="*/ 10884234 w 12191990"/>
              <a:gd name="connsiteY204" fmla="*/ 6415635 h 6857994"/>
              <a:gd name="connsiteX205" fmla="*/ 10884234 w 12191990"/>
              <a:gd name="connsiteY205" fmla="*/ 6382221 h 6857994"/>
              <a:gd name="connsiteX206" fmla="*/ 10884519 w 12191990"/>
              <a:gd name="connsiteY206" fmla="*/ 6382221 h 6857994"/>
              <a:gd name="connsiteX207" fmla="*/ 10896323 w 12191990"/>
              <a:gd name="connsiteY207" fmla="*/ 6389473 h 6857994"/>
              <a:gd name="connsiteX208" fmla="*/ 10918364 w 12191990"/>
              <a:gd name="connsiteY208" fmla="*/ 6353484 h 6857994"/>
              <a:gd name="connsiteX209" fmla="*/ 10897464 w 12191990"/>
              <a:gd name="connsiteY209" fmla="*/ 6317941 h 6857994"/>
              <a:gd name="connsiteX210" fmla="*/ 11516016 w 12191990"/>
              <a:gd name="connsiteY210" fmla="*/ 6317932 h 6857994"/>
              <a:gd name="connsiteX211" fmla="*/ 11506341 w 12191990"/>
              <a:gd name="connsiteY211" fmla="*/ 6320498 h 6857994"/>
              <a:gd name="connsiteX212" fmla="*/ 11499517 w 12191990"/>
              <a:gd name="connsiteY212" fmla="*/ 6327891 h 6857994"/>
              <a:gd name="connsiteX213" fmla="*/ 11499232 w 12191990"/>
              <a:gd name="connsiteY213" fmla="*/ 6327891 h 6857994"/>
              <a:gd name="connsiteX214" fmla="*/ 11484452 w 12191990"/>
              <a:gd name="connsiteY214" fmla="*/ 6317941 h 6857994"/>
              <a:gd name="connsiteX215" fmla="*/ 11468238 w 12191990"/>
              <a:gd name="connsiteY215" fmla="*/ 6327339 h 6857994"/>
              <a:gd name="connsiteX216" fmla="*/ 11467944 w 12191990"/>
              <a:gd name="connsiteY216" fmla="*/ 6327339 h 6857994"/>
              <a:gd name="connsiteX217" fmla="*/ 11467240 w 12191990"/>
              <a:gd name="connsiteY217" fmla="*/ 6319073 h 6857994"/>
              <a:gd name="connsiteX218" fmla="*/ 11454028 w 12191990"/>
              <a:gd name="connsiteY218" fmla="*/ 6319073 h 6857994"/>
              <a:gd name="connsiteX219" fmla="*/ 11454589 w 12191990"/>
              <a:gd name="connsiteY219" fmla="*/ 6338572 h 6857994"/>
              <a:gd name="connsiteX220" fmla="*/ 11454571 w 12191990"/>
              <a:gd name="connsiteY220" fmla="*/ 6338545 h 6857994"/>
              <a:gd name="connsiteX221" fmla="*/ 11454571 w 12191990"/>
              <a:gd name="connsiteY221" fmla="*/ 6388314 h 6857994"/>
              <a:gd name="connsiteX222" fmla="*/ 11469636 w 12191990"/>
              <a:gd name="connsiteY222" fmla="*/ 6388314 h 6857994"/>
              <a:gd name="connsiteX223" fmla="*/ 11469636 w 12191990"/>
              <a:gd name="connsiteY223" fmla="*/ 6344514 h 6857994"/>
              <a:gd name="connsiteX224" fmla="*/ 11470224 w 12191990"/>
              <a:gd name="connsiteY224" fmla="*/ 6338964 h 6857994"/>
              <a:gd name="connsiteX225" fmla="*/ 11478759 w 12191990"/>
              <a:gd name="connsiteY225" fmla="*/ 6330573 h 6857994"/>
              <a:gd name="connsiteX226" fmla="*/ 11486438 w 12191990"/>
              <a:gd name="connsiteY226" fmla="*/ 6343935 h 6857994"/>
              <a:gd name="connsiteX227" fmla="*/ 11486438 w 12191990"/>
              <a:gd name="connsiteY227" fmla="*/ 6388323 h 6857994"/>
              <a:gd name="connsiteX228" fmla="*/ 11501503 w 12191990"/>
              <a:gd name="connsiteY228" fmla="*/ 6388323 h 6857994"/>
              <a:gd name="connsiteX229" fmla="*/ 11501503 w 12191990"/>
              <a:gd name="connsiteY229" fmla="*/ 6344238 h 6857994"/>
              <a:gd name="connsiteX230" fmla="*/ 11502091 w 12191990"/>
              <a:gd name="connsiteY230" fmla="*/ 6338706 h 6857994"/>
              <a:gd name="connsiteX231" fmla="*/ 11510474 w 12191990"/>
              <a:gd name="connsiteY231" fmla="*/ 6330582 h 6857994"/>
              <a:gd name="connsiteX232" fmla="*/ 11518288 w 12191990"/>
              <a:gd name="connsiteY232" fmla="*/ 6346376 h 6857994"/>
              <a:gd name="connsiteX233" fmla="*/ 11518288 w 12191990"/>
              <a:gd name="connsiteY233" fmla="*/ 6388332 h 6857994"/>
              <a:gd name="connsiteX234" fmla="*/ 11533370 w 12191990"/>
              <a:gd name="connsiteY234" fmla="*/ 6388332 h 6857994"/>
              <a:gd name="connsiteX235" fmla="*/ 11533370 w 12191990"/>
              <a:gd name="connsiteY235" fmla="*/ 6343534 h 6857994"/>
              <a:gd name="connsiteX236" fmla="*/ 11516016 w 12191990"/>
              <a:gd name="connsiteY236" fmla="*/ 6317932 h 6857994"/>
              <a:gd name="connsiteX237" fmla="*/ 10827894 w 12191990"/>
              <a:gd name="connsiteY237" fmla="*/ 6317932 h 6857994"/>
              <a:gd name="connsiteX238" fmla="*/ 10802584 w 12191990"/>
              <a:gd name="connsiteY238" fmla="*/ 6353921 h 6857994"/>
              <a:gd name="connsiteX239" fmla="*/ 10827342 w 12191990"/>
              <a:gd name="connsiteY239" fmla="*/ 6389472 h 6857994"/>
              <a:gd name="connsiteX240" fmla="*/ 10827333 w 12191990"/>
              <a:gd name="connsiteY240" fmla="*/ 6389463 h 6857994"/>
              <a:gd name="connsiteX241" fmla="*/ 10827476 w 12191990"/>
              <a:gd name="connsiteY241" fmla="*/ 6389463 h 6857994"/>
              <a:gd name="connsiteX242" fmla="*/ 10852358 w 12191990"/>
              <a:gd name="connsiteY242" fmla="*/ 6353475 h 6857994"/>
              <a:gd name="connsiteX243" fmla="*/ 10827894 w 12191990"/>
              <a:gd name="connsiteY243" fmla="*/ 6317932 h 6857994"/>
              <a:gd name="connsiteX244" fmla="*/ 11173167 w 12191990"/>
              <a:gd name="connsiteY244" fmla="*/ 6304419 h 6857994"/>
              <a:gd name="connsiteX245" fmla="*/ 11187128 w 12191990"/>
              <a:gd name="connsiteY245" fmla="*/ 6320908 h 6857994"/>
              <a:gd name="connsiteX246" fmla="*/ 11171617 w 12191990"/>
              <a:gd name="connsiteY246" fmla="*/ 6338715 h 6857994"/>
              <a:gd name="connsiteX247" fmla="*/ 11167920 w 12191990"/>
              <a:gd name="connsiteY247" fmla="*/ 6338421 h 6857994"/>
              <a:gd name="connsiteX248" fmla="*/ 11167920 w 12191990"/>
              <a:gd name="connsiteY248" fmla="*/ 6338412 h 6857994"/>
              <a:gd name="connsiteX249" fmla="*/ 11167920 w 12191990"/>
              <a:gd name="connsiteY249" fmla="*/ 6305131 h 6857994"/>
              <a:gd name="connsiteX250" fmla="*/ 11173167 w 12191990"/>
              <a:gd name="connsiteY250" fmla="*/ 6304419 h 6857994"/>
              <a:gd name="connsiteX251" fmla="*/ 11699192 w 12191990"/>
              <a:gd name="connsiteY251" fmla="*/ 6301862 h 6857994"/>
              <a:gd name="connsiteX252" fmla="*/ 11683976 w 12191990"/>
              <a:gd name="connsiteY252" fmla="*/ 6307136 h 6857994"/>
              <a:gd name="connsiteX253" fmla="*/ 11683976 w 12191990"/>
              <a:gd name="connsiteY253" fmla="*/ 6319072 h 6857994"/>
              <a:gd name="connsiteX254" fmla="*/ 11675735 w 12191990"/>
              <a:gd name="connsiteY254" fmla="*/ 6319072 h 6857994"/>
              <a:gd name="connsiteX255" fmla="*/ 11675735 w 12191990"/>
              <a:gd name="connsiteY255" fmla="*/ 6330047 h 6857994"/>
              <a:gd name="connsiteX256" fmla="*/ 11683976 w 12191990"/>
              <a:gd name="connsiteY256" fmla="*/ 6330047 h 6857994"/>
              <a:gd name="connsiteX257" fmla="*/ 11683976 w 12191990"/>
              <a:gd name="connsiteY257" fmla="*/ 6366160 h 6857994"/>
              <a:gd name="connsiteX258" fmla="*/ 11689098 w 12191990"/>
              <a:gd name="connsiteY258" fmla="*/ 6384929 h 6857994"/>
              <a:gd name="connsiteX259" fmla="*/ 11701339 w 12191990"/>
              <a:gd name="connsiteY259" fmla="*/ 6389187 h 6857994"/>
              <a:gd name="connsiteX260" fmla="*/ 11711281 w 12191990"/>
              <a:gd name="connsiteY260" fmla="*/ 6388056 h 6857994"/>
              <a:gd name="connsiteX261" fmla="*/ 11711005 w 12191990"/>
              <a:gd name="connsiteY261" fmla="*/ 6376253 h 6857994"/>
              <a:gd name="connsiteX262" fmla="*/ 11706319 w 12191990"/>
              <a:gd name="connsiteY262" fmla="*/ 6376672 h 6857994"/>
              <a:gd name="connsiteX263" fmla="*/ 11699201 w 12191990"/>
              <a:gd name="connsiteY263" fmla="*/ 6366009 h 6857994"/>
              <a:gd name="connsiteX264" fmla="*/ 11699201 w 12191990"/>
              <a:gd name="connsiteY264" fmla="*/ 6330038 h 6857994"/>
              <a:gd name="connsiteX265" fmla="*/ 11712564 w 12191990"/>
              <a:gd name="connsiteY265" fmla="*/ 6330038 h 6857994"/>
              <a:gd name="connsiteX266" fmla="*/ 11712564 w 12191990"/>
              <a:gd name="connsiteY266" fmla="*/ 6319064 h 6857994"/>
              <a:gd name="connsiteX267" fmla="*/ 11699201 w 12191990"/>
              <a:gd name="connsiteY267" fmla="*/ 6319064 h 6857994"/>
              <a:gd name="connsiteX268" fmla="*/ 11699201 w 12191990"/>
              <a:gd name="connsiteY268" fmla="*/ 6301862 h 6857994"/>
              <a:gd name="connsiteX269" fmla="*/ 10637823 w 12191990"/>
              <a:gd name="connsiteY269" fmla="*/ 6292482 h 6857994"/>
              <a:gd name="connsiteX270" fmla="*/ 10637823 w 12191990"/>
              <a:gd name="connsiteY270" fmla="*/ 6388341 h 6857994"/>
              <a:gd name="connsiteX271" fmla="*/ 10678928 w 12191990"/>
              <a:gd name="connsiteY271" fmla="*/ 6388341 h 6857994"/>
              <a:gd name="connsiteX272" fmla="*/ 10678928 w 12191990"/>
              <a:gd name="connsiteY272" fmla="*/ 6375122 h 6857994"/>
              <a:gd name="connsiteX273" fmla="*/ 10653039 w 12191990"/>
              <a:gd name="connsiteY273" fmla="*/ 6375122 h 6857994"/>
              <a:gd name="connsiteX274" fmla="*/ 10653039 w 12191990"/>
              <a:gd name="connsiteY274" fmla="*/ 6344674 h 6857994"/>
              <a:gd name="connsiteX275" fmla="*/ 10675801 w 12191990"/>
              <a:gd name="connsiteY275" fmla="*/ 6344674 h 6857994"/>
              <a:gd name="connsiteX276" fmla="*/ 10675801 w 12191990"/>
              <a:gd name="connsiteY276" fmla="*/ 6332025 h 6857994"/>
              <a:gd name="connsiteX277" fmla="*/ 10653039 w 12191990"/>
              <a:gd name="connsiteY277" fmla="*/ 6332025 h 6857994"/>
              <a:gd name="connsiteX278" fmla="*/ 10653039 w 12191990"/>
              <a:gd name="connsiteY278" fmla="*/ 6305693 h 6857994"/>
              <a:gd name="connsiteX279" fmla="*/ 10677227 w 12191990"/>
              <a:gd name="connsiteY279" fmla="*/ 6305693 h 6857994"/>
              <a:gd name="connsiteX280" fmla="*/ 10677227 w 12191990"/>
              <a:gd name="connsiteY280" fmla="*/ 6292482 h 6857994"/>
              <a:gd name="connsiteX281" fmla="*/ 11365955 w 12191990"/>
              <a:gd name="connsiteY281" fmla="*/ 6292188 h 6857994"/>
              <a:gd name="connsiteX282" fmla="*/ 11357848 w 12191990"/>
              <a:gd name="connsiteY282" fmla="*/ 6301007 h 6857994"/>
              <a:gd name="connsiteX283" fmla="*/ 11365821 w 12191990"/>
              <a:gd name="connsiteY283" fmla="*/ 6309835 h 6857994"/>
              <a:gd name="connsiteX284" fmla="*/ 11365955 w 12191990"/>
              <a:gd name="connsiteY284" fmla="*/ 6309835 h 6857994"/>
              <a:gd name="connsiteX285" fmla="*/ 11374213 w 12191990"/>
              <a:gd name="connsiteY285" fmla="*/ 6301007 h 6857994"/>
              <a:gd name="connsiteX286" fmla="*/ 11365955 w 12191990"/>
              <a:gd name="connsiteY286" fmla="*/ 6292188 h 6857994"/>
              <a:gd name="connsiteX287" fmla="*/ 11170619 w 12191990"/>
              <a:gd name="connsiteY287" fmla="*/ 6292063 h 6857994"/>
              <a:gd name="connsiteX288" fmla="*/ 11152846 w 12191990"/>
              <a:gd name="connsiteY288" fmla="*/ 6293907 h 6857994"/>
              <a:gd name="connsiteX289" fmla="*/ 11152846 w 12191990"/>
              <a:gd name="connsiteY289" fmla="*/ 6388341 h 6857994"/>
              <a:gd name="connsiteX290" fmla="*/ 11167920 w 12191990"/>
              <a:gd name="connsiteY290" fmla="*/ 6388341 h 6857994"/>
              <a:gd name="connsiteX291" fmla="*/ 11167920 w 12191990"/>
              <a:gd name="connsiteY291" fmla="*/ 6350928 h 6857994"/>
              <a:gd name="connsiteX292" fmla="*/ 11172178 w 12191990"/>
              <a:gd name="connsiteY292" fmla="*/ 6351088 h 6857994"/>
              <a:gd name="connsiteX293" fmla="*/ 11195226 w 12191990"/>
              <a:gd name="connsiteY293" fmla="*/ 6341120 h 6857994"/>
              <a:gd name="connsiteX294" fmla="*/ 11202344 w 12191990"/>
              <a:gd name="connsiteY294" fmla="*/ 6319794 h 6857994"/>
              <a:gd name="connsiteX295" fmla="*/ 11194665 w 12191990"/>
              <a:gd name="connsiteY295" fmla="*/ 6299323 h 6857994"/>
              <a:gd name="connsiteX296" fmla="*/ 11170619 w 12191990"/>
              <a:gd name="connsiteY296" fmla="*/ 6292063 h 6857994"/>
              <a:gd name="connsiteX297" fmla="*/ 11323566 w 12191990"/>
              <a:gd name="connsiteY297" fmla="*/ 6289943 h 6857994"/>
              <a:gd name="connsiteX298" fmla="*/ 11323566 w 12191990"/>
              <a:gd name="connsiteY298" fmla="*/ 6388350 h 6857994"/>
              <a:gd name="connsiteX299" fmla="*/ 11338791 w 12191990"/>
              <a:gd name="connsiteY299" fmla="*/ 6388350 h 6857994"/>
              <a:gd name="connsiteX300" fmla="*/ 11338791 w 12191990"/>
              <a:gd name="connsiteY300" fmla="*/ 6289943 h 6857994"/>
              <a:gd name="connsiteX301" fmla="*/ 11065877 w 12191990"/>
              <a:gd name="connsiteY301" fmla="*/ 6171262 h 6857994"/>
              <a:gd name="connsiteX302" fmla="*/ 11065877 w 12191990"/>
              <a:gd name="connsiteY302" fmla="*/ 6171271 h 6857994"/>
              <a:gd name="connsiteX303" fmla="*/ 11065877 w 12191990"/>
              <a:gd name="connsiteY303" fmla="*/ 6208534 h 6857994"/>
              <a:gd name="connsiteX304" fmla="*/ 11211457 w 12191990"/>
              <a:gd name="connsiteY304" fmla="*/ 6226777 h 6857994"/>
              <a:gd name="connsiteX305" fmla="*/ 11211457 w 12191990"/>
              <a:gd name="connsiteY305" fmla="*/ 6184054 h 6857994"/>
              <a:gd name="connsiteX306" fmla="*/ 11065877 w 12191990"/>
              <a:gd name="connsiteY306" fmla="*/ 6171262 h 6857994"/>
              <a:gd name="connsiteX307" fmla="*/ 11095909 w 12191990"/>
              <a:gd name="connsiteY307" fmla="*/ 6106795 h 6857994"/>
              <a:gd name="connsiteX308" fmla="*/ 11095909 w 12191990"/>
              <a:gd name="connsiteY308" fmla="*/ 6140797 h 6857994"/>
              <a:gd name="connsiteX309" fmla="*/ 11211466 w 12191990"/>
              <a:gd name="connsiteY309" fmla="*/ 6153313 h 6857994"/>
              <a:gd name="connsiteX310" fmla="*/ 11211466 w 12191990"/>
              <a:gd name="connsiteY310" fmla="*/ 6114732 h 6857994"/>
              <a:gd name="connsiteX311" fmla="*/ 11095909 w 12191990"/>
              <a:gd name="connsiteY311" fmla="*/ 6106795 h 6857994"/>
              <a:gd name="connsiteX312" fmla="*/ 11115785 w 12191990"/>
              <a:gd name="connsiteY312" fmla="*/ 6051735 h 6857994"/>
              <a:gd name="connsiteX313" fmla="*/ 11115785 w 12191990"/>
              <a:gd name="connsiteY313" fmla="*/ 6083875 h 6857994"/>
              <a:gd name="connsiteX314" fmla="*/ 11211466 w 12191990"/>
              <a:gd name="connsiteY314" fmla="*/ 6092676 h 6857994"/>
              <a:gd name="connsiteX315" fmla="*/ 11211466 w 12191990"/>
              <a:gd name="connsiteY315" fmla="*/ 6056857 h 6857994"/>
              <a:gd name="connsiteX316" fmla="*/ 11115785 w 12191990"/>
              <a:gd name="connsiteY316" fmla="*/ 6051735 h 6857994"/>
              <a:gd name="connsiteX317" fmla="*/ 10710724 w 12191990"/>
              <a:gd name="connsiteY317" fmla="*/ 6001556 h 6857994"/>
              <a:gd name="connsiteX318" fmla="*/ 10710724 w 12191990"/>
              <a:gd name="connsiteY318" fmla="*/ 6025251 h 6857994"/>
              <a:gd name="connsiteX319" fmla="*/ 11044477 w 12191990"/>
              <a:gd name="connsiteY319" fmla="*/ 6204159 h 6857994"/>
              <a:gd name="connsiteX320" fmla="*/ 11044477 w 12191990"/>
              <a:gd name="connsiteY320" fmla="*/ 6167815 h 6857994"/>
              <a:gd name="connsiteX321" fmla="*/ 10710724 w 12191990"/>
              <a:gd name="connsiteY321" fmla="*/ 6001556 h 6857994"/>
              <a:gd name="connsiteX322" fmla="*/ 11134378 w 12191990"/>
              <a:gd name="connsiteY322" fmla="*/ 5998589 h 6857994"/>
              <a:gd name="connsiteX323" fmla="*/ 11134378 w 12191990"/>
              <a:gd name="connsiteY323" fmla="*/ 6027425 h 6857994"/>
              <a:gd name="connsiteX324" fmla="*/ 11211467 w 12191990"/>
              <a:gd name="connsiteY324" fmla="*/ 6032698 h 6857994"/>
              <a:gd name="connsiteX325" fmla="*/ 11211467 w 12191990"/>
              <a:gd name="connsiteY325" fmla="*/ 6000870 h 6857994"/>
              <a:gd name="connsiteX326" fmla="*/ 11134378 w 12191990"/>
              <a:gd name="connsiteY326" fmla="*/ 5998589 h 6857994"/>
              <a:gd name="connsiteX327" fmla="*/ 10797746 w 12191990"/>
              <a:gd name="connsiteY327" fmla="*/ 5987160 h 6857994"/>
              <a:gd name="connsiteX328" fmla="*/ 10797746 w 12191990"/>
              <a:gd name="connsiteY328" fmla="*/ 6008379 h 6857994"/>
              <a:gd name="connsiteX329" fmla="*/ 11076255 w 12191990"/>
              <a:gd name="connsiteY329" fmla="*/ 6137571 h 6857994"/>
              <a:gd name="connsiteX330" fmla="*/ 11076255 w 12191990"/>
              <a:gd name="connsiteY330" fmla="*/ 6104674 h 6857994"/>
              <a:gd name="connsiteX331" fmla="*/ 10797746 w 12191990"/>
              <a:gd name="connsiteY331" fmla="*/ 5987160 h 6857994"/>
              <a:gd name="connsiteX332" fmla="*/ 10876055 w 12191990"/>
              <a:gd name="connsiteY332" fmla="*/ 5965514 h 6857994"/>
              <a:gd name="connsiteX333" fmla="*/ 10876055 w 12191990"/>
              <a:gd name="connsiteY333" fmla="*/ 5985450 h 6857994"/>
              <a:gd name="connsiteX334" fmla="*/ 11097850 w 12191990"/>
              <a:gd name="connsiteY334" fmla="*/ 6080774 h 6857994"/>
              <a:gd name="connsiteX335" fmla="*/ 11097850 w 12191990"/>
              <a:gd name="connsiteY335" fmla="*/ 6049721 h 6857994"/>
              <a:gd name="connsiteX336" fmla="*/ 10876055 w 12191990"/>
              <a:gd name="connsiteY336" fmla="*/ 5965514 h 6857994"/>
              <a:gd name="connsiteX337" fmla="*/ 11211457 w 12191990"/>
              <a:gd name="connsiteY337" fmla="*/ 5950059 h 6857994"/>
              <a:gd name="connsiteX338" fmla="*/ 11148962 w 12191990"/>
              <a:gd name="connsiteY338" fmla="*/ 5950567 h 6857994"/>
              <a:gd name="connsiteX339" fmla="*/ 11148828 w 12191990"/>
              <a:gd name="connsiteY339" fmla="*/ 5976578 h 6857994"/>
              <a:gd name="connsiteX340" fmla="*/ 11211457 w 12191990"/>
              <a:gd name="connsiteY340" fmla="*/ 5979322 h 6857994"/>
              <a:gd name="connsiteX341" fmla="*/ 10955158 w 12191990"/>
              <a:gd name="connsiteY341" fmla="*/ 5944019 h 6857994"/>
              <a:gd name="connsiteX342" fmla="*/ 10955158 w 12191990"/>
              <a:gd name="connsiteY342" fmla="*/ 5962592 h 6857994"/>
              <a:gd name="connsiteX343" fmla="*/ 11118003 w 12191990"/>
              <a:gd name="connsiteY343" fmla="*/ 6024957 h 6857994"/>
              <a:gd name="connsiteX344" fmla="*/ 11118003 w 12191990"/>
              <a:gd name="connsiteY344" fmla="*/ 6024948 h 6857994"/>
              <a:gd name="connsiteX345" fmla="*/ 11118003 w 12191990"/>
              <a:gd name="connsiteY345" fmla="*/ 5997093 h 6857994"/>
              <a:gd name="connsiteX346" fmla="*/ 10955158 w 12191990"/>
              <a:gd name="connsiteY346" fmla="*/ 5944019 h 6857994"/>
              <a:gd name="connsiteX347" fmla="*/ 11029841 w 12191990"/>
              <a:gd name="connsiteY347" fmla="*/ 5921054 h 6857994"/>
              <a:gd name="connsiteX348" fmla="*/ 11029841 w 12191990"/>
              <a:gd name="connsiteY348" fmla="*/ 5939503 h 6857994"/>
              <a:gd name="connsiteX349" fmla="*/ 11134422 w 12191990"/>
              <a:gd name="connsiteY349" fmla="*/ 5974787 h 6857994"/>
              <a:gd name="connsiteX350" fmla="*/ 11134110 w 12191990"/>
              <a:gd name="connsiteY350" fmla="*/ 5949774 h 6857994"/>
              <a:gd name="connsiteX351" fmla="*/ 11029841 w 12191990"/>
              <a:gd name="connsiteY351" fmla="*/ 5921054 h 6857994"/>
              <a:gd name="connsiteX352" fmla="*/ 11227584 w 12191990"/>
              <a:gd name="connsiteY352" fmla="*/ 5905494 h 6857994"/>
              <a:gd name="connsiteX353" fmla="*/ 11227584 w 12191990"/>
              <a:gd name="connsiteY353" fmla="*/ 6235297 h 6857994"/>
              <a:gd name="connsiteX354" fmla="*/ 11716140 w 12191990"/>
              <a:gd name="connsiteY354" fmla="*/ 6235297 h 6857994"/>
              <a:gd name="connsiteX355" fmla="*/ 11716140 w 12191990"/>
              <a:gd name="connsiteY355" fmla="*/ 5905494 h 6857994"/>
              <a:gd name="connsiteX356" fmla="*/ 10995665 w 12191990"/>
              <a:gd name="connsiteY356" fmla="*/ 5831182 h 6857994"/>
              <a:gd name="connsiteX357" fmla="*/ 11012886 w 12191990"/>
              <a:gd name="connsiteY357" fmla="*/ 5927602 h 6857994"/>
              <a:gd name="connsiteX358" fmla="*/ 11012886 w 12191990"/>
              <a:gd name="connsiteY358" fmla="*/ 5910392 h 6857994"/>
              <a:gd name="connsiteX359" fmla="*/ 10995665 w 12191990"/>
              <a:gd name="connsiteY359" fmla="*/ 5843849 h 6857994"/>
              <a:gd name="connsiteX360" fmla="*/ 11323549 w 12191990"/>
              <a:gd name="connsiteY360" fmla="*/ 5831110 h 6857994"/>
              <a:gd name="connsiteX361" fmla="*/ 11323549 w 12191990"/>
              <a:gd name="connsiteY361" fmla="*/ 5862733 h 6857994"/>
              <a:gd name="connsiteX362" fmla="*/ 11331006 w 12191990"/>
              <a:gd name="connsiteY362" fmla="*/ 5887818 h 6857994"/>
              <a:gd name="connsiteX363" fmla="*/ 11331006 w 12191990"/>
              <a:gd name="connsiteY363" fmla="*/ 5887809 h 6857994"/>
              <a:gd name="connsiteX364" fmla="*/ 11353661 w 12191990"/>
              <a:gd name="connsiteY364" fmla="*/ 5887809 h 6857994"/>
              <a:gd name="connsiteX365" fmla="*/ 11323549 w 12191990"/>
              <a:gd name="connsiteY365" fmla="*/ 5831110 h 6857994"/>
              <a:gd name="connsiteX366" fmla="*/ 11387381 w 12191990"/>
              <a:gd name="connsiteY366" fmla="*/ 5821017 h 6857994"/>
              <a:gd name="connsiteX367" fmla="*/ 11387381 w 12191990"/>
              <a:gd name="connsiteY367" fmla="*/ 5849558 h 6857994"/>
              <a:gd name="connsiteX368" fmla="*/ 11411016 w 12191990"/>
              <a:gd name="connsiteY368" fmla="*/ 5887943 h 6857994"/>
              <a:gd name="connsiteX369" fmla="*/ 11434999 w 12191990"/>
              <a:gd name="connsiteY369" fmla="*/ 5887943 h 6857994"/>
              <a:gd name="connsiteX370" fmla="*/ 11387381 w 12191990"/>
              <a:gd name="connsiteY370" fmla="*/ 5821017 h 6857994"/>
              <a:gd name="connsiteX371" fmla="*/ 10931976 w 12191990"/>
              <a:gd name="connsiteY371" fmla="*/ 5818363 h 6857994"/>
              <a:gd name="connsiteX372" fmla="*/ 10938257 w 12191990"/>
              <a:gd name="connsiteY372" fmla="*/ 5948651 h 6857994"/>
              <a:gd name="connsiteX373" fmla="*/ 10938257 w 12191990"/>
              <a:gd name="connsiteY373" fmla="*/ 5948642 h 6857994"/>
              <a:gd name="connsiteX374" fmla="*/ 10938257 w 12191990"/>
              <a:gd name="connsiteY374" fmla="*/ 5930256 h 6857994"/>
              <a:gd name="connsiteX375" fmla="*/ 10931976 w 12191990"/>
              <a:gd name="connsiteY375" fmla="*/ 5829863 h 6857994"/>
              <a:gd name="connsiteX376" fmla="*/ 11451489 w 12191990"/>
              <a:gd name="connsiteY376" fmla="*/ 5806444 h 6857994"/>
              <a:gd name="connsiteX377" fmla="*/ 11451427 w 12191990"/>
              <a:gd name="connsiteY377" fmla="*/ 5833810 h 6857994"/>
              <a:gd name="connsiteX378" fmla="*/ 11495410 w 12191990"/>
              <a:gd name="connsiteY378" fmla="*/ 5887952 h 6857994"/>
              <a:gd name="connsiteX379" fmla="*/ 11520872 w 12191990"/>
              <a:gd name="connsiteY379" fmla="*/ 5887952 h 6857994"/>
              <a:gd name="connsiteX380" fmla="*/ 11451489 w 12191990"/>
              <a:gd name="connsiteY380" fmla="*/ 5806453 h 6857994"/>
              <a:gd name="connsiteX381" fmla="*/ 10875066 w 12191990"/>
              <a:gd name="connsiteY381" fmla="*/ 5800930 h 6857994"/>
              <a:gd name="connsiteX382" fmla="*/ 10859289 w 12191990"/>
              <a:gd name="connsiteY382" fmla="*/ 5968436 h 6857994"/>
              <a:gd name="connsiteX383" fmla="*/ 10859289 w 12191990"/>
              <a:gd name="connsiteY383" fmla="*/ 5948367 h 6857994"/>
              <a:gd name="connsiteX384" fmla="*/ 10875066 w 12191990"/>
              <a:gd name="connsiteY384" fmla="*/ 5812030 h 6857994"/>
              <a:gd name="connsiteX385" fmla="*/ 11240509 w 12191990"/>
              <a:gd name="connsiteY385" fmla="*/ 5792512 h 6857994"/>
              <a:gd name="connsiteX386" fmla="*/ 11240509 w 12191990"/>
              <a:gd name="connsiteY386" fmla="*/ 5811023 h 6857994"/>
              <a:gd name="connsiteX387" fmla="*/ 11311628 w 12191990"/>
              <a:gd name="connsiteY387" fmla="*/ 5848561 h 6857994"/>
              <a:gd name="connsiteX388" fmla="*/ 11311628 w 12191990"/>
              <a:gd name="connsiteY388" fmla="*/ 5822265 h 6857994"/>
              <a:gd name="connsiteX389" fmla="*/ 11240509 w 12191990"/>
              <a:gd name="connsiteY389" fmla="*/ 5792512 h 6857994"/>
              <a:gd name="connsiteX390" fmla="*/ 11521869 w 12191990"/>
              <a:gd name="connsiteY390" fmla="*/ 5791220 h 6857994"/>
              <a:gd name="connsiteX391" fmla="*/ 11521869 w 12191990"/>
              <a:gd name="connsiteY391" fmla="*/ 5818229 h 6857994"/>
              <a:gd name="connsiteX392" fmla="*/ 11584846 w 12191990"/>
              <a:gd name="connsiteY392" fmla="*/ 5887952 h 6857994"/>
              <a:gd name="connsiteX393" fmla="*/ 11611519 w 12191990"/>
              <a:gd name="connsiteY393" fmla="*/ 5887952 h 6857994"/>
              <a:gd name="connsiteX394" fmla="*/ 11521869 w 12191990"/>
              <a:gd name="connsiteY394" fmla="*/ 5791220 h 6857994"/>
              <a:gd name="connsiteX395" fmla="*/ 11108346 w 12191990"/>
              <a:gd name="connsiteY395" fmla="*/ 5784887 h 6857994"/>
              <a:gd name="connsiteX396" fmla="*/ 11006918 w 12191990"/>
              <a:gd name="connsiteY396" fmla="*/ 5820983 h 6857994"/>
              <a:gd name="connsiteX397" fmla="*/ 11006918 w 12191990"/>
              <a:gd name="connsiteY397" fmla="*/ 5832171 h 6857994"/>
              <a:gd name="connsiteX398" fmla="*/ 11108346 w 12191990"/>
              <a:gd name="connsiteY398" fmla="*/ 5797893 h 6857994"/>
              <a:gd name="connsiteX399" fmla="*/ 11172840 w 12191990"/>
              <a:gd name="connsiteY399" fmla="*/ 5782916 h 6857994"/>
              <a:gd name="connsiteX400" fmla="*/ 11128756 w 12191990"/>
              <a:gd name="connsiteY400" fmla="*/ 5783034 h 6857994"/>
              <a:gd name="connsiteX401" fmla="*/ 11128756 w 12191990"/>
              <a:gd name="connsiteY401" fmla="*/ 5796655 h 6857994"/>
              <a:gd name="connsiteX402" fmla="*/ 11221399 w 12191990"/>
              <a:gd name="connsiteY402" fmla="*/ 5805856 h 6857994"/>
              <a:gd name="connsiteX403" fmla="*/ 11221399 w 12191990"/>
              <a:gd name="connsiteY403" fmla="*/ 5788477 h 6857994"/>
              <a:gd name="connsiteX404" fmla="*/ 11172840 w 12191990"/>
              <a:gd name="connsiteY404" fmla="*/ 5782916 h 6857994"/>
              <a:gd name="connsiteX405" fmla="*/ 10819475 w 12191990"/>
              <a:gd name="connsiteY405" fmla="*/ 5781466 h 6857994"/>
              <a:gd name="connsiteX406" fmla="*/ 10780873 w 12191990"/>
              <a:gd name="connsiteY406" fmla="*/ 5987829 h 6857994"/>
              <a:gd name="connsiteX407" fmla="*/ 10780873 w 12191990"/>
              <a:gd name="connsiteY407" fmla="*/ 5987820 h 6857994"/>
              <a:gd name="connsiteX408" fmla="*/ 10780873 w 12191990"/>
              <a:gd name="connsiteY408" fmla="*/ 5965960 h 6857994"/>
              <a:gd name="connsiteX409" fmla="*/ 10819475 w 12191990"/>
              <a:gd name="connsiteY409" fmla="*/ 5792468 h 6857994"/>
              <a:gd name="connsiteX410" fmla="*/ 11591225 w 12191990"/>
              <a:gd name="connsiteY410" fmla="*/ 5775462 h 6857994"/>
              <a:gd name="connsiteX411" fmla="*/ 11591225 w 12191990"/>
              <a:gd name="connsiteY411" fmla="*/ 5803095 h 6857994"/>
              <a:gd name="connsiteX412" fmla="*/ 11671378 w 12191990"/>
              <a:gd name="connsiteY412" fmla="*/ 5887952 h 6857994"/>
              <a:gd name="connsiteX413" fmla="*/ 11671387 w 12191990"/>
              <a:gd name="connsiteY413" fmla="*/ 5887952 h 6857994"/>
              <a:gd name="connsiteX414" fmla="*/ 11700555 w 12191990"/>
              <a:gd name="connsiteY414" fmla="*/ 5887952 h 6857994"/>
              <a:gd name="connsiteX415" fmla="*/ 11591225 w 12191990"/>
              <a:gd name="connsiteY415" fmla="*/ 5775462 h 6857994"/>
              <a:gd name="connsiteX416" fmla="*/ 11263815 w 12191990"/>
              <a:gd name="connsiteY416" fmla="*/ 5768157 h 6857994"/>
              <a:gd name="connsiteX417" fmla="*/ 11263815 w 12191990"/>
              <a:gd name="connsiteY417" fmla="*/ 5786606 h 6857994"/>
              <a:gd name="connsiteX418" fmla="*/ 11372779 w 12191990"/>
              <a:gd name="connsiteY418" fmla="*/ 5836677 h 6857994"/>
              <a:gd name="connsiteX419" fmla="*/ 11372779 w 12191990"/>
              <a:gd name="connsiteY419" fmla="*/ 5836668 h 6857994"/>
              <a:gd name="connsiteX420" fmla="*/ 11372779 w 12191990"/>
              <a:gd name="connsiteY420" fmla="*/ 5810951 h 6857994"/>
              <a:gd name="connsiteX421" fmla="*/ 11263815 w 12191990"/>
              <a:gd name="connsiteY421" fmla="*/ 5768157 h 6857994"/>
              <a:gd name="connsiteX422" fmla="*/ 10766761 w 12191990"/>
              <a:gd name="connsiteY422" fmla="*/ 5759178 h 6857994"/>
              <a:gd name="connsiteX423" fmla="*/ 10694074 w 12191990"/>
              <a:gd name="connsiteY423" fmla="*/ 5999115 h 6857994"/>
              <a:gd name="connsiteX424" fmla="*/ 10694074 w 12191990"/>
              <a:gd name="connsiteY424" fmla="*/ 5972507 h 6857994"/>
              <a:gd name="connsiteX425" fmla="*/ 10766761 w 12191990"/>
              <a:gd name="connsiteY425" fmla="*/ 5770456 h 6857994"/>
              <a:gd name="connsiteX426" fmla="*/ 11096167 w 12191990"/>
              <a:gd name="connsiteY426" fmla="*/ 5758341 h 6857994"/>
              <a:gd name="connsiteX427" fmla="*/ 10945188 w 12191990"/>
              <a:gd name="connsiteY427" fmla="*/ 5807522 h 6857994"/>
              <a:gd name="connsiteX428" fmla="*/ 10945188 w 12191990"/>
              <a:gd name="connsiteY428" fmla="*/ 5818363 h 6857994"/>
              <a:gd name="connsiteX429" fmla="*/ 11096167 w 12191990"/>
              <a:gd name="connsiteY429" fmla="*/ 5771587 h 6857994"/>
              <a:gd name="connsiteX430" fmla="*/ 11116569 w 12191990"/>
              <a:gd name="connsiteY430" fmla="*/ 5756667 h 6857994"/>
              <a:gd name="connsiteX431" fmla="*/ 11116569 w 12191990"/>
              <a:gd name="connsiteY431" fmla="*/ 5770465 h 6857994"/>
              <a:gd name="connsiteX432" fmla="*/ 11244705 w 12191990"/>
              <a:gd name="connsiteY432" fmla="*/ 5782125 h 6857994"/>
              <a:gd name="connsiteX433" fmla="*/ 11244705 w 12191990"/>
              <a:gd name="connsiteY433" fmla="*/ 5764390 h 6857994"/>
              <a:gd name="connsiteX434" fmla="*/ 11116569 w 12191990"/>
              <a:gd name="connsiteY434" fmla="*/ 5756667 h 6857994"/>
              <a:gd name="connsiteX435" fmla="*/ 11289517 w 12191990"/>
              <a:gd name="connsiteY435" fmla="*/ 5742164 h 6857994"/>
              <a:gd name="connsiteX436" fmla="*/ 11289517 w 12191990"/>
              <a:gd name="connsiteY436" fmla="*/ 5760577 h 6857994"/>
              <a:gd name="connsiteX437" fmla="*/ 11434420 w 12191990"/>
              <a:gd name="connsiteY437" fmla="*/ 5821062 h 6857994"/>
              <a:gd name="connsiteX438" fmla="*/ 11434420 w 12191990"/>
              <a:gd name="connsiteY438" fmla="*/ 5795612 h 6857994"/>
              <a:gd name="connsiteX439" fmla="*/ 11289517 w 12191990"/>
              <a:gd name="connsiteY439" fmla="*/ 5742164 h 6857994"/>
              <a:gd name="connsiteX440" fmla="*/ 11078786 w 12191990"/>
              <a:gd name="connsiteY440" fmla="*/ 5731029 h 6857994"/>
              <a:gd name="connsiteX441" fmla="*/ 10890488 w 12191990"/>
              <a:gd name="connsiteY441" fmla="*/ 5790018 h 6857994"/>
              <a:gd name="connsiteX442" fmla="*/ 10890488 w 12191990"/>
              <a:gd name="connsiteY442" fmla="*/ 5800930 h 6857994"/>
              <a:gd name="connsiteX443" fmla="*/ 11078786 w 12191990"/>
              <a:gd name="connsiteY443" fmla="*/ 5744507 h 6857994"/>
              <a:gd name="connsiteX444" fmla="*/ 11193966 w 12191990"/>
              <a:gd name="connsiteY444" fmla="*/ 5729050 h 6857994"/>
              <a:gd name="connsiteX445" fmla="*/ 11099241 w 12191990"/>
              <a:gd name="connsiteY445" fmla="*/ 5729345 h 6857994"/>
              <a:gd name="connsiteX446" fmla="*/ 11099241 w 12191990"/>
              <a:gd name="connsiteY446" fmla="*/ 5743215 h 6857994"/>
              <a:gd name="connsiteX447" fmla="*/ 11270416 w 12191990"/>
              <a:gd name="connsiteY447" fmla="*/ 5756007 h 6857994"/>
              <a:gd name="connsiteX448" fmla="*/ 11270416 w 12191990"/>
              <a:gd name="connsiteY448" fmla="*/ 5738503 h 6857994"/>
              <a:gd name="connsiteX449" fmla="*/ 11193966 w 12191990"/>
              <a:gd name="connsiteY449" fmla="*/ 5729050 h 6857994"/>
              <a:gd name="connsiteX450" fmla="*/ 11316912 w 12191990"/>
              <a:gd name="connsiteY450" fmla="*/ 5713061 h 6857994"/>
              <a:gd name="connsiteX451" fmla="*/ 11316912 w 12191990"/>
              <a:gd name="connsiteY451" fmla="*/ 5731412 h 6857994"/>
              <a:gd name="connsiteX452" fmla="*/ 11503197 w 12191990"/>
              <a:gd name="connsiteY452" fmla="*/ 5805223 h 6857994"/>
              <a:gd name="connsiteX453" fmla="*/ 11503197 w 12191990"/>
              <a:gd name="connsiteY453" fmla="*/ 5779764 h 6857994"/>
              <a:gd name="connsiteX454" fmla="*/ 11316912 w 12191990"/>
              <a:gd name="connsiteY454" fmla="*/ 5713061 h 6857994"/>
              <a:gd name="connsiteX455" fmla="*/ 11063668 w 12191990"/>
              <a:gd name="connsiteY455" fmla="*/ 5700875 h 6857994"/>
              <a:gd name="connsiteX456" fmla="*/ 10835235 w 12191990"/>
              <a:gd name="connsiteY456" fmla="*/ 5770759 h 6857994"/>
              <a:gd name="connsiteX457" fmla="*/ 10835235 w 12191990"/>
              <a:gd name="connsiteY457" fmla="*/ 5781457 h 6857994"/>
              <a:gd name="connsiteX458" fmla="*/ 11063668 w 12191990"/>
              <a:gd name="connsiteY458" fmla="*/ 5714406 h 6857994"/>
              <a:gd name="connsiteX459" fmla="*/ 11200457 w 12191990"/>
              <a:gd name="connsiteY459" fmla="*/ 5697994 h 6857994"/>
              <a:gd name="connsiteX460" fmla="*/ 11084087 w 12191990"/>
              <a:gd name="connsiteY460" fmla="*/ 5699049 h 6857994"/>
              <a:gd name="connsiteX461" fmla="*/ 11084087 w 12191990"/>
              <a:gd name="connsiteY461" fmla="*/ 5712937 h 6857994"/>
              <a:gd name="connsiteX462" fmla="*/ 11297811 w 12191990"/>
              <a:gd name="connsiteY462" fmla="*/ 5727314 h 6857994"/>
              <a:gd name="connsiteX463" fmla="*/ 11297811 w 12191990"/>
              <a:gd name="connsiteY463" fmla="*/ 5727305 h 6857994"/>
              <a:gd name="connsiteX464" fmla="*/ 11297811 w 12191990"/>
              <a:gd name="connsiteY464" fmla="*/ 5709338 h 6857994"/>
              <a:gd name="connsiteX465" fmla="*/ 11200457 w 12191990"/>
              <a:gd name="connsiteY465" fmla="*/ 5697994 h 6857994"/>
              <a:gd name="connsiteX466" fmla="*/ 11346462 w 12191990"/>
              <a:gd name="connsiteY466" fmla="*/ 5680886 h 6857994"/>
              <a:gd name="connsiteX467" fmla="*/ 11346462 w 12191990"/>
              <a:gd name="connsiteY467" fmla="*/ 5700047 h 6857994"/>
              <a:gd name="connsiteX468" fmla="*/ 11570868 w 12191990"/>
              <a:gd name="connsiteY468" fmla="*/ 5789145 h 6857994"/>
              <a:gd name="connsiteX469" fmla="*/ 11570868 w 12191990"/>
              <a:gd name="connsiteY469" fmla="*/ 5762778 h 6857994"/>
              <a:gd name="connsiteX470" fmla="*/ 11346462 w 12191990"/>
              <a:gd name="connsiteY470" fmla="*/ 5680886 h 6857994"/>
              <a:gd name="connsiteX471" fmla="*/ 11043908 w 12191990"/>
              <a:gd name="connsiteY471" fmla="*/ 5667274 h 6857994"/>
              <a:gd name="connsiteX472" fmla="*/ 10783893 w 12191990"/>
              <a:gd name="connsiteY472" fmla="*/ 5748061 h 6857994"/>
              <a:gd name="connsiteX473" fmla="*/ 10783893 w 12191990"/>
              <a:gd name="connsiteY473" fmla="*/ 5759169 h 6857994"/>
              <a:gd name="connsiteX474" fmla="*/ 11043908 w 12191990"/>
              <a:gd name="connsiteY474" fmla="*/ 5681287 h 6857994"/>
              <a:gd name="connsiteX475" fmla="*/ 11141346 w 12191990"/>
              <a:gd name="connsiteY475" fmla="*/ 5661280 h 6857994"/>
              <a:gd name="connsiteX476" fmla="*/ 11064309 w 12191990"/>
              <a:gd name="connsiteY476" fmla="*/ 5665217 h 6857994"/>
              <a:gd name="connsiteX477" fmla="*/ 11064309 w 12191990"/>
              <a:gd name="connsiteY477" fmla="*/ 5679559 h 6857994"/>
              <a:gd name="connsiteX478" fmla="*/ 11327148 w 12191990"/>
              <a:gd name="connsiteY478" fmla="*/ 5695931 h 6857994"/>
              <a:gd name="connsiteX479" fmla="*/ 11327148 w 12191990"/>
              <a:gd name="connsiteY479" fmla="*/ 5677269 h 6857994"/>
              <a:gd name="connsiteX480" fmla="*/ 11141346 w 12191990"/>
              <a:gd name="connsiteY480" fmla="*/ 5661280 h 6857994"/>
              <a:gd name="connsiteX481" fmla="*/ 0 w 12191990"/>
              <a:gd name="connsiteY481" fmla="*/ 0 h 6857994"/>
              <a:gd name="connsiteX482" fmla="*/ 12191990 w 12191990"/>
              <a:gd name="connsiteY482" fmla="*/ 0 h 6857994"/>
              <a:gd name="connsiteX483" fmla="*/ 12191990 w 12191990"/>
              <a:gd name="connsiteY483" fmla="*/ 6857994 h 6857994"/>
              <a:gd name="connsiteX484" fmla="*/ 0 w 12191990"/>
              <a:gd name="connsiteY484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12191990" h="6857994">
                <a:moveTo>
                  <a:pt x="11420291" y="6353635"/>
                </a:moveTo>
                <a:lnTo>
                  <a:pt x="11420291" y="6353644"/>
                </a:lnTo>
                <a:lnTo>
                  <a:pt x="11420291" y="6366605"/>
                </a:lnTo>
                <a:cubicBezTo>
                  <a:pt x="11420291" y="6367862"/>
                  <a:pt x="11420157" y="6369153"/>
                  <a:pt x="11419863" y="6370151"/>
                </a:cubicBezTo>
                <a:cubicBezTo>
                  <a:pt x="11418580" y="6375540"/>
                  <a:pt x="11415026" y="6378115"/>
                  <a:pt x="11411186" y="6378115"/>
                </a:cubicBezTo>
                <a:cubicBezTo>
                  <a:pt x="11407782" y="6378115"/>
                  <a:pt x="11403658" y="6375273"/>
                  <a:pt x="11403658" y="6367443"/>
                </a:cubicBezTo>
                <a:cubicBezTo>
                  <a:pt x="11403658" y="6355364"/>
                  <a:pt x="11414330" y="6353787"/>
                  <a:pt x="11420291" y="6353635"/>
                </a:cubicBezTo>
                <a:close/>
                <a:moveTo>
                  <a:pt x="11244357" y="6353635"/>
                </a:moveTo>
                <a:lnTo>
                  <a:pt x="11244348" y="6353644"/>
                </a:lnTo>
                <a:lnTo>
                  <a:pt x="11244348" y="6366605"/>
                </a:lnTo>
                <a:cubicBezTo>
                  <a:pt x="11244348" y="6367862"/>
                  <a:pt x="11244197" y="6369153"/>
                  <a:pt x="11243912" y="6370151"/>
                </a:cubicBezTo>
                <a:cubicBezTo>
                  <a:pt x="11242647" y="6375540"/>
                  <a:pt x="11239074" y="6378115"/>
                  <a:pt x="11235235" y="6378115"/>
                </a:cubicBezTo>
                <a:cubicBezTo>
                  <a:pt x="11231832" y="6378115"/>
                  <a:pt x="11227698" y="6375273"/>
                  <a:pt x="11227698" y="6367443"/>
                </a:cubicBezTo>
                <a:cubicBezTo>
                  <a:pt x="11227698" y="6355364"/>
                  <a:pt x="11238362" y="6353787"/>
                  <a:pt x="11244357" y="6353635"/>
                </a:cubicBezTo>
                <a:close/>
                <a:moveTo>
                  <a:pt x="11024309" y="6353635"/>
                </a:moveTo>
                <a:lnTo>
                  <a:pt x="11024300" y="6353644"/>
                </a:lnTo>
                <a:lnTo>
                  <a:pt x="11024300" y="6366605"/>
                </a:lnTo>
                <a:cubicBezTo>
                  <a:pt x="11024300" y="6367862"/>
                  <a:pt x="11024157" y="6369153"/>
                  <a:pt x="11023872" y="6370151"/>
                </a:cubicBezTo>
                <a:cubicBezTo>
                  <a:pt x="11022598" y="6375540"/>
                  <a:pt x="11019035" y="6378115"/>
                  <a:pt x="11015204" y="6378115"/>
                </a:cubicBezTo>
                <a:cubicBezTo>
                  <a:pt x="11011792" y="6378115"/>
                  <a:pt x="11007658" y="6375273"/>
                  <a:pt x="11007658" y="6367443"/>
                </a:cubicBezTo>
                <a:cubicBezTo>
                  <a:pt x="11007658" y="6355364"/>
                  <a:pt x="11018340" y="6353787"/>
                  <a:pt x="11024309" y="6353635"/>
                </a:cubicBezTo>
                <a:close/>
                <a:moveTo>
                  <a:pt x="10892911" y="6330751"/>
                </a:moveTo>
                <a:cubicBezTo>
                  <a:pt x="10899878" y="6330751"/>
                  <a:pt x="10903148" y="6339997"/>
                  <a:pt x="10903148" y="6353787"/>
                </a:cubicBezTo>
                <a:cubicBezTo>
                  <a:pt x="10903148" y="6366009"/>
                  <a:pt x="10900582" y="6376966"/>
                  <a:pt x="10892911" y="6376966"/>
                </a:cubicBezTo>
                <a:cubicBezTo>
                  <a:pt x="10890354" y="6376966"/>
                  <a:pt x="10886791" y="6375531"/>
                  <a:pt x="10884947" y="6368850"/>
                </a:cubicBezTo>
                <a:cubicBezTo>
                  <a:pt x="10884519" y="6367292"/>
                  <a:pt x="10884234" y="6365154"/>
                  <a:pt x="10884234" y="6363025"/>
                </a:cubicBezTo>
                <a:lnTo>
                  <a:pt x="10884225" y="6363034"/>
                </a:lnTo>
                <a:lnTo>
                  <a:pt x="10884225" y="6344826"/>
                </a:lnTo>
                <a:cubicBezTo>
                  <a:pt x="10884225" y="6342973"/>
                  <a:pt x="10884368" y="6341262"/>
                  <a:pt x="10884795" y="6339721"/>
                </a:cubicBezTo>
                <a:cubicBezTo>
                  <a:pt x="10885659" y="6335027"/>
                  <a:pt x="10889072" y="6330751"/>
                  <a:pt x="10892911" y="6330751"/>
                </a:cubicBezTo>
                <a:close/>
                <a:moveTo>
                  <a:pt x="10827627" y="6329602"/>
                </a:moveTo>
                <a:cubicBezTo>
                  <a:pt x="10835440" y="6329602"/>
                  <a:pt x="10837151" y="6343097"/>
                  <a:pt x="10837151" y="6353626"/>
                </a:cubicBezTo>
                <a:cubicBezTo>
                  <a:pt x="10837151" y="6364156"/>
                  <a:pt x="10835440" y="6377803"/>
                  <a:pt x="10827903" y="6377803"/>
                </a:cubicBezTo>
                <a:lnTo>
                  <a:pt x="10827769" y="6377803"/>
                </a:lnTo>
                <a:cubicBezTo>
                  <a:pt x="10819796" y="6377803"/>
                  <a:pt x="10817809" y="6365296"/>
                  <a:pt x="10817809" y="6353626"/>
                </a:cubicBezTo>
                <a:cubicBezTo>
                  <a:pt x="10817809" y="6343543"/>
                  <a:pt x="10819377" y="6329602"/>
                  <a:pt x="10827627" y="6329602"/>
                </a:cubicBezTo>
                <a:close/>
                <a:moveTo>
                  <a:pt x="11574833" y="6329317"/>
                </a:moveTo>
                <a:cubicBezTo>
                  <a:pt x="11580240" y="6329317"/>
                  <a:pt x="11583938" y="6335864"/>
                  <a:pt x="11583786" y="6346946"/>
                </a:cubicBezTo>
                <a:lnTo>
                  <a:pt x="11565024" y="6346946"/>
                </a:lnTo>
                <a:cubicBezTo>
                  <a:pt x="11565309" y="6338857"/>
                  <a:pt x="11568276" y="6329317"/>
                  <a:pt x="11574833" y="6329317"/>
                </a:cubicBezTo>
                <a:close/>
                <a:moveTo>
                  <a:pt x="10957482" y="6329317"/>
                </a:moveTo>
                <a:cubicBezTo>
                  <a:pt x="10962890" y="6329317"/>
                  <a:pt x="10966587" y="6335864"/>
                  <a:pt x="10966444" y="6346946"/>
                </a:cubicBezTo>
                <a:lnTo>
                  <a:pt x="10966435" y="6346946"/>
                </a:lnTo>
                <a:lnTo>
                  <a:pt x="10947665" y="6346946"/>
                </a:lnTo>
                <a:cubicBezTo>
                  <a:pt x="10947959" y="6338857"/>
                  <a:pt x="10950943" y="6329317"/>
                  <a:pt x="10957482" y="6329317"/>
                </a:cubicBezTo>
                <a:close/>
                <a:moveTo>
                  <a:pt x="10693575" y="6319072"/>
                </a:moveTo>
                <a:lnTo>
                  <a:pt x="10693575" y="6361893"/>
                </a:lnTo>
                <a:cubicBezTo>
                  <a:pt x="10693575" y="6379959"/>
                  <a:pt x="10698689" y="6389481"/>
                  <a:pt x="10711340" y="6389481"/>
                </a:cubicBezTo>
                <a:cubicBezTo>
                  <a:pt x="10718600" y="6389481"/>
                  <a:pt x="10724151" y="6385205"/>
                  <a:pt x="10726850" y="6381090"/>
                </a:cubicBezTo>
                <a:lnTo>
                  <a:pt x="10727135" y="6381090"/>
                </a:lnTo>
                <a:lnTo>
                  <a:pt x="10727981" y="6388350"/>
                </a:lnTo>
                <a:lnTo>
                  <a:pt x="10741211" y="6388350"/>
                </a:lnTo>
                <a:cubicBezTo>
                  <a:pt x="10740926" y="6382497"/>
                  <a:pt x="10740641" y="6375665"/>
                  <a:pt x="10740641" y="6368147"/>
                </a:cubicBezTo>
                <a:lnTo>
                  <a:pt x="10740650" y="6368147"/>
                </a:lnTo>
                <a:lnTo>
                  <a:pt x="10740650" y="6319072"/>
                </a:lnTo>
                <a:lnTo>
                  <a:pt x="10725433" y="6319072"/>
                </a:lnTo>
                <a:lnTo>
                  <a:pt x="10725433" y="6364031"/>
                </a:lnTo>
                <a:cubicBezTo>
                  <a:pt x="10725433" y="6366303"/>
                  <a:pt x="10725148" y="6368432"/>
                  <a:pt x="10724569" y="6369990"/>
                </a:cubicBezTo>
                <a:cubicBezTo>
                  <a:pt x="10723857" y="6372832"/>
                  <a:pt x="10721442" y="6376814"/>
                  <a:pt x="10716756" y="6376814"/>
                </a:cubicBezTo>
                <a:cubicBezTo>
                  <a:pt x="10710493" y="6376814"/>
                  <a:pt x="10708783" y="6369990"/>
                  <a:pt x="10708783" y="6360040"/>
                </a:cubicBezTo>
                <a:lnTo>
                  <a:pt x="10708783" y="6319072"/>
                </a:lnTo>
                <a:close/>
                <a:moveTo>
                  <a:pt x="11358552" y="6319064"/>
                </a:moveTo>
                <a:lnTo>
                  <a:pt x="11358552" y="6388341"/>
                </a:lnTo>
                <a:lnTo>
                  <a:pt x="11373777" y="6388341"/>
                </a:lnTo>
                <a:lnTo>
                  <a:pt x="11373777" y="6319064"/>
                </a:lnTo>
                <a:close/>
                <a:moveTo>
                  <a:pt x="11644304" y="6317950"/>
                </a:moveTo>
                <a:cubicBezTo>
                  <a:pt x="11637043" y="6317950"/>
                  <a:pt x="11631208" y="6321647"/>
                  <a:pt x="11627956" y="6327206"/>
                </a:cubicBezTo>
                <a:lnTo>
                  <a:pt x="11627662" y="6327206"/>
                </a:lnTo>
                <a:lnTo>
                  <a:pt x="11626967" y="6319073"/>
                </a:lnTo>
                <a:lnTo>
                  <a:pt x="11613729" y="6319073"/>
                </a:lnTo>
                <a:cubicBezTo>
                  <a:pt x="11614005" y="6325210"/>
                  <a:pt x="11614299" y="6330751"/>
                  <a:pt x="11614299" y="6338572"/>
                </a:cubicBezTo>
                <a:lnTo>
                  <a:pt x="11614290" y="6338581"/>
                </a:lnTo>
                <a:lnTo>
                  <a:pt x="11614290" y="6388350"/>
                </a:lnTo>
                <a:lnTo>
                  <a:pt x="11629515" y="6388350"/>
                </a:lnTo>
                <a:lnTo>
                  <a:pt x="11629515" y="6345538"/>
                </a:lnTo>
                <a:cubicBezTo>
                  <a:pt x="11629515" y="6342973"/>
                  <a:pt x="11629800" y="6340710"/>
                  <a:pt x="11630210" y="6339276"/>
                </a:cubicBezTo>
                <a:cubicBezTo>
                  <a:pt x="11631654" y="6333593"/>
                  <a:pt x="11635039" y="6330751"/>
                  <a:pt x="11638754" y="6330751"/>
                </a:cubicBezTo>
                <a:cubicBezTo>
                  <a:pt x="11645444" y="6330751"/>
                  <a:pt x="11646861" y="6337423"/>
                  <a:pt x="11646861" y="6344407"/>
                </a:cubicBezTo>
                <a:lnTo>
                  <a:pt x="11646861" y="6388350"/>
                </a:lnTo>
                <a:lnTo>
                  <a:pt x="11662068" y="6388350"/>
                </a:lnTo>
                <a:lnTo>
                  <a:pt x="11662068" y="6342973"/>
                </a:lnTo>
                <a:cubicBezTo>
                  <a:pt x="11662068" y="6326912"/>
                  <a:pt x="11655957" y="6317950"/>
                  <a:pt x="11644304" y="6317950"/>
                </a:cubicBezTo>
                <a:close/>
                <a:moveTo>
                  <a:pt x="11306720" y="6317950"/>
                </a:moveTo>
                <a:cubicBezTo>
                  <a:pt x="11301010" y="6317950"/>
                  <a:pt x="11295308" y="6322511"/>
                  <a:pt x="11292609" y="6329468"/>
                </a:cubicBezTo>
                <a:lnTo>
                  <a:pt x="11292190" y="6329468"/>
                </a:lnTo>
                <a:lnTo>
                  <a:pt x="11291335" y="6319073"/>
                </a:lnTo>
                <a:lnTo>
                  <a:pt x="11278096" y="6319073"/>
                </a:lnTo>
                <a:cubicBezTo>
                  <a:pt x="11278390" y="6324916"/>
                  <a:pt x="11278684" y="6332176"/>
                  <a:pt x="11278684" y="6338572"/>
                </a:cubicBezTo>
                <a:lnTo>
                  <a:pt x="11278693" y="6338581"/>
                </a:lnTo>
                <a:lnTo>
                  <a:pt x="11278693" y="6388350"/>
                </a:lnTo>
                <a:lnTo>
                  <a:pt x="11293892" y="6388350"/>
                </a:lnTo>
                <a:lnTo>
                  <a:pt x="11293892" y="6351649"/>
                </a:lnTo>
                <a:cubicBezTo>
                  <a:pt x="11293892" y="6349084"/>
                  <a:pt x="11294185" y="6346679"/>
                  <a:pt x="11294462" y="6345102"/>
                </a:cubicBezTo>
                <a:cubicBezTo>
                  <a:pt x="11296172" y="6337566"/>
                  <a:pt x="11301420" y="6333165"/>
                  <a:pt x="11306720" y="6333165"/>
                </a:cubicBezTo>
                <a:cubicBezTo>
                  <a:pt x="11307994" y="6333165"/>
                  <a:pt x="11308974" y="6333165"/>
                  <a:pt x="11309963" y="6333317"/>
                </a:cubicBezTo>
                <a:lnTo>
                  <a:pt x="11309963" y="6318218"/>
                </a:lnTo>
                <a:cubicBezTo>
                  <a:pt x="11308974" y="6318084"/>
                  <a:pt x="11308119" y="6317950"/>
                  <a:pt x="11306720" y="6317950"/>
                </a:cubicBezTo>
                <a:close/>
                <a:moveTo>
                  <a:pt x="11088631" y="6317950"/>
                </a:moveTo>
                <a:cubicBezTo>
                  <a:pt x="11081379" y="6317950"/>
                  <a:pt x="11075552" y="6321647"/>
                  <a:pt x="11072283" y="6327206"/>
                </a:cubicBezTo>
                <a:lnTo>
                  <a:pt x="11071998" y="6327206"/>
                </a:lnTo>
                <a:lnTo>
                  <a:pt x="11071294" y="6319073"/>
                </a:lnTo>
                <a:lnTo>
                  <a:pt x="11058073" y="6319073"/>
                </a:lnTo>
                <a:cubicBezTo>
                  <a:pt x="11058349" y="6325210"/>
                  <a:pt x="11058643" y="6330751"/>
                  <a:pt x="11058643" y="6338572"/>
                </a:cubicBezTo>
                <a:lnTo>
                  <a:pt x="11058643" y="6338581"/>
                </a:lnTo>
                <a:lnTo>
                  <a:pt x="11058643" y="6388350"/>
                </a:lnTo>
                <a:lnTo>
                  <a:pt x="11073842" y="6388350"/>
                </a:lnTo>
                <a:lnTo>
                  <a:pt x="11073842" y="6345538"/>
                </a:lnTo>
                <a:cubicBezTo>
                  <a:pt x="11073842" y="6342973"/>
                  <a:pt x="11074127" y="6340710"/>
                  <a:pt x="11074555" y="6339276"/>
                </a:cubicBezTo>
                <a:cubicBezTo>
                  <a:pt x="11075980" y="6333593"/>
                  <a:pt x="11079392" y="6330751"/>
                  <a:pt x="11083089" y="6330751"/>
                </a:cubicBezTo>
                <a:cubicBezTo>
                  <a:pt x="11089780" y="6330751"/>
                  <a:pt x="11091197" y="6337423"/>
                  <a:pt x="11091197" y="6344407"/>
                </a:cubicBezTo>
                <a:lnTo>
                  <a:pt x="11091197" y="6388350"/>
                </a:lnTo>
                <a:lnTo>
                  <a:pt x="11106413" y="6388350"/>
                </a:lnTo>
                <a:lnTo>
                  <a:pt x="11106413" y="6342973"/>
                </a:lnTo>
                <a:cubicBezTo>
                  <a:pt x="11106413" y="6326912"/>
                  <a:pt x="11100293" y="6317950"/>
                  <a:pt x="11088631" y="6317950"/>
                </a:cubicBezTo>
                <a:close/>
                <a:moveTo>
                  <a:pt x="10788365" y="6317950"/>
                </a:moveTo>
                <a:cubicBezTo>
                  <a:pt x="10782673" y="6317950"/>
                  <a:pt x="10776971" y="6322511"/>
                  <a:pt x="10774281" y="6329468"/>
                </a:cubicBezTo>
                <a:lnTo>
                  <a:pt x="10773844" y="6329468"/>
                </a:lnTo>
                <a:lnTo>
                  <a:pt x="10772989" y="6319073"/>
                </a:lnTo>
                <a:lnTo>
                  <a:pt x="10759777" y="6319073"/>
                </a:lnTo>
                <a:cubicBezTo>
                  <a:pt x="10760062" y="6324916"/>
                  <a:pt x="10760347" y="6332176"/>
                  <a:pt x="10760347" y="6338572"/>
                </a:cubicBezTo>
                <a:lnTo>
                  <a:pt x="10760347" y="6338581"/>
                </a:lnTo>
                <a:lnTo>
                  <a:pt x="10760347" y="6388350"/>
                </a:lnTo>
                <a:lnTo>
                  <a:pt x="10775554" y="6388350"/>
                </a:lnTo>
                <a:lnTo>
                  <a:pt x="10775554" y="6351649"/>
                </a:lnTo>
                <a:cubicBezTo>
                  <a:pt x="10775554" y="6349084"/>
                  <a:pt x="10775849" y="6346679"/>
                  <a:pt x="10776125" y="6345102"/>
                </a:cubicBezTo>
                <a:cubicBezTo>
                  <a:pt x="10777835" y="6337566"/>
                  <a:pt x="10783100" y="6333165"/>
                  <a:pt x="10788365" y="6333165"/>
                </a:cubicBezTo>
                <a:cubicBezTo>
                  <a:pt x="10789648" y="6333165"/>
                  <a:pt x="10790637" y="6333165"/>
                  <a:pt x="10791635" y="6333317"/>
                </a:cubicBezTo>
                <a:lnTo>
                  <a:pt x="10791635" y="6318218"/>
                </a:lnTo>
                <a:cubicBezTo>
                  <a:pt x="10790628" y="6318084"/>
                  <a:pt x="10789791" y="6317950"/>
                  <a:pt x="10788365" y="6317950"/>
                </a:cubicBezTo>
                <a:close/>
                <a:moveTo>
                  <a:pt x="11575946" y="6317941"/>
                </a:moveTo>
                <a:cubicBezTo>
                  <a:pt x="11561167" y="6317941"/>
                  <a:pt x="11550200" y="6331882"/>
                  <a:pt x="11550200" y="6354776"/>
                </a:cubicBezTo>
                <a:cubicBezTo>
                  <a:pt x="11550200" y="6376244"/>
                  <a:pt x="11559732" y="6389178"/>
                  <a:pt x="11577666" y="6389178"/>
                </a:cubicBezTo>
                <a:cubicBezTo>
                  <a:pt x="11583920" y="6389178"/>
                  <a:pt x="11590592" y="6387913"/>
                  <a:pt x="11595011" y="6385927"/>
                </a:cubicBezTo>
                <a:lnTo>
                  <a:pt x="11592748" y="6375122"/>
                </a:lnTo>
                <a:cubicBezTo>
                  <a:pt x="11589764" y="6376395"/>
                  <a:pt x="11585479" y="6377518"/>
                  <a:pt x="11580383" y="6377518"/>
                </a:cubicBezTo>
                <a:cubicBezTo>
                  <a:pt x="11572267" y="6377518"/>
                  <a:pt x="11565158" y="6373269"/>
                  <a:pt x="11565024" y="6357769"/>
                </a:cubicBezTo>
                <a:lnTo>
                  <a:pt x="11597426" y="6357769"/>
                </a:lnTo>
                <a:cubicBezTo>
                  <a:pt x="11597702" y="6355916"/>
                  <a:pt x="11597853" y="6353627"/>
                  <a:pt x="11597853" y="6349636"/>
                </a:cubicBezTo>
                <a:cubicBezTo>
                  <a:pt x="11597853" y="6331179"/>
                  <a:pt x="11590726" y="6317941"/>
                  <a:pt x="11575946" y="6317941"/>
                </a:cubicBezTo>
                <a:close/>
                <a:moveTo>
                  <a:pt x="11412754" y="6317941"/>
                </a:moveTo>
                <a:cubicBezTo>
                  <a:pt x="11404379" y="6317941"/>
                  <a:pt x="11397128" y="6320783"/>
                  <a:pt x="11393706" y="6322921"/>
                </a:cubicBezTo>
                <a:lnTo>
                  <a:pt x="11396548" y="6333316"/>
                </a:lnTo>
                <a:cubicBezTo>
                  <a:pt x="11400397" y="6330893"/>
                  <a:pt x="11404522" y="6329468"/>
                  <a:pt x="11409502" y="6329468"/>
                </a:cubicBezTo>
                <a:cubicBezTo>
                  <a:pt x="11417030" y="6329468"/>
                  <a:pt x="11419872" y="6334448"/>
                  <a:pt x="11419872" y="6341708"/>
                </a:cubicBezTo>
                <a:lnTo>
                  <a:pt x="11419872" y="6343552"/>
                </a:lnTo>
                <a:cubicBezTo>
                  <a:pt x="11404228" y="6343685"/>
                  <a:pt x="11389145" y="6351230"/>
                  <a:pt x="11389145" y="6368993"/>
                </a:cubicBezTo>
                <a:cubicBezTo>
                  <a:pt x="11389145" y="6381233"/>
                  <a:pt x="11396691" y="6389481"/>
                  <a:pt x="11406651" y="6389481"/>
                </a:cubicBezTo>
                <a:cubicBezTo>
                  <a:pt x="11412620" y="6389481"/>
                  <a:pt x="11417734" y="6386649"/>
                  <a:pt x="11421297" y="6381357"/>
                </a:cubicBezTo>
                <a:lnTo>
                  <a:pt x="11421565" y="6381357"/>
                </a:lnTo>
                <a:lnTo>
                  <a:pt x="11422420" y="6388350"/>
                </a:lnTo>
                <a:lnTo>
                  <a:pt x="11436095" y="6388350"/>
                </a:lnTo>
                <a:cubicBezTo>
                  <a:pt x="11435391" y="6383798"/>
                  <a:pt x="11435240" y="6377963"/>
                  <a:pt x="11435240" y="6372556"/>
                </a:cubicBezTo>
                <a:lnTo>
                  <a:pt x="11435249" y="6372547"/>
                </a:lnTo>
                <a:lnTo>
                  <a:pt x="11435249" y="6344950"/>
                </a:lnTo>
                <a:cubicBezTo>
                  <a:pt x="11435249" y="6330190"/>
                  <a:pt x="11430696" y="6317941"/>
                  <a:pt x="11412754" y="6317941"/>
                </a:cubicBezTo>
                <a:close/>
                <a:moveTo>
                  <a:pt x="11236812" y="6317941"/>
                </a:moveTo>
                <a:cubicBezTo>
                  <a:pt x="11228419" y="6317941"/>
                  <a:pt x="11221168" y="6320783"/>
                  <a:pt x="11217755" y="6322921"/>
                </a:cubicBezTo>
                <a:lnTo>
                  <a:pt x="11220606" y="6333316"/>
                </a:lnTo>
                <a:cubicBezTo>
                  <a:pt x="11224446" y="6330893"/>
                  <a:pt x="11228562" y="6329468"/>
                  <a:pt x="11233533" y="6329468"/>
                </a:cubicBezTo>
                <a:cubicBezTo>
                  <a:pt x="11241070" y="6329468"/>
                  <a:pt x="11243921" y="6334448"/>
                  <a:pt x="11243921" y="6341708"/>
                </a:cubicBezTo>
                <a:lnTo>
                  <a:pt x="11243921" y="6343552"/>
                </a:lnTo>
                <a:cubicBezTo>
                  <a:pt x="11228295" y="6343685"/>
                  <a:pt x="11213203" y="6351230"/>
                  <a:pt x="11213203" y="6368993"/>
                </a:cubicBezTo>
                <a:cubicBezTo>
                  <a:pt x="11213203" y="6381233"/>
                  <a:pt x="11220731" y="6389481"/>
                  <a:pt x="11230691" y="6389481"/>
                </a:cubicBezTo>
                <a:cubicBezTo>
                  <a:pt x="11236678" y="6389481"/>
                  <a:pt x="11241809" y="6386649"/>
                  <a:pt x="11245355" y="6381357"/>
                </a:cubicBezTo>
                <a:lnTo>
                  <a:pt x="11245649" y="6381357"/>
                </a:lnTo>
                <a:lnTo>
                  <a:pt x="11246487" y="6388350"/>
                </a:lnTo>
                <a:lnTo>
                  <a:pt x="11260135" y="6388350"/>
                </a:lnTo>
                <a:cubicBezTo>
                  <a:pt x="11259413" y="6383798"/>
                  <a:pt x="11259280" y="6377963"/>
                  <a:pt x="11259280" y="6372556"/>
                </a:cubicBezTo>
                <a:lnTo>
                  <a:pt x="11259280" y="6372547"/>
                </a:lnTo>
                <a:lnTo>
                  <a:pt x="11259280" y="6344950"/>
                </a:lnTo>
                <a:cubicBezTo>
                  <a:pt x="11259280" y="6330190"/>
                  <a:pt x="11254727" y="6317941"/>
                  <a:pt x="11236812" y="6317941"/>
                </a:cubicBezTo>
                <a:close/>
                <a:moveTo>
                  <a:pt x="11016772" y="6317941"/>
                </a:moveTo>
                <a:cubicBezTo>
                  <a:pt x="11008379" y="6317941"/>
                  <a:pt x="11001128" y="6320783"/>
                  <a:pt x="10997715" y="6322921"/>
                </a:cubicBezTo>
                <a:lnTo>
                  <a:pt x="11000548" y="6333316"/>
                </a:lnTo>
                <a:cubicBezTo>
                  <a:pt x="11004397" y="6330893"/>
                  <a:pt x="11008522" y="6329468"/>
                  <a:pt x="11013493" y="6329468"/>
                </a:cubicBezTo>
                <a:cubicBezTo>
                  <a:pt x="11021039" y="6329468"/>
                  <a:pt x="11023881" y="6334448"/>
                  <a:pt x="11023881" y="6341708"/>
                </a:cubicBezTo>
                <a:lnTo>
                  <a:pt x="11023881" y="6343552"/>
                </a:lnTo>
                <a:cubicBezTo>
                  <a:pt x="11008237" y="6343685"/>
                  <a:pt x="10993163" y="6351230"/>
                  <a:pt x="10993163" y="6368993"/>
                </a:cubicBezTo>
                <a:cubicBezTo>
                  <a:pt x="10993163" y="6381233"/>
                  <a:pt x="11000700" y="6389481"/>
                  <a:pt x="11010660" y="6389481"/>
                </a:cubicBezTo>
                <a:cubicBezTo>
                  <a:pt x="11016629" y="6389481"/>
                  <a:pt x="11021761" y="6386649"/>
                  <a:pt x="11025306" y="6381357"/>
                </a:cubicBezTo>
                <a:lnTo>
                  <a:pt x="11025592" y="6381357"/>
                </a:lnTo>
                <a:lnTo>
                  <a:pt x="11026447" y="6388350"/>
                </a:lnTo>
                <a:lnTo>
                  <a:pt x="11040095" y="6388350"/>
                </a:lnTo>
                <a:cubicBezTo>
                  <a:pt x="11039391" y="6383798"/>
                  <a:pt x="11039240" y="6377963"/>
                  <a:pt x="11039240" y="6372556"/>
                </a:cubicBezTo>
                <a:lnTo>
                  <a:pt x="11039240" y="6372547"/>
                </a:lnTo>
                <a:lnTo>
                  <a:pt x="11039240" y="6344950"/>
                </a:lnTo>
                <a:cubicBezTo>
                  <a:pt x="11039240" y="6330190"/>
                  <a:pt x="11034687" y="6317941"/>
                  <a:pt x="11016772" y="6317941"/>
                </a:cubicBezTo>
                <a:close/>
                <a:moveTo>
                  <a:pt x="10958622" y="6317941"/>
                </a:moveTo>
                <a:cubicBezTo>
                  <a:pt x="10943825" y="6317941"/>
                  <a:pt x="10932876" y="6331882"/>
                  <a:pt x="10932876" y="6354776"/>
                </a:cubicBezTo>
                <a:cubicBezTo>
                  <a:pt x="10932876" y="6376244"/>
                  <a:pt x="10942399" y="6389178"/>
                  <a:pt x="10960324" y="6389178"/>
                </a:cubicBezTo>
                <a:cubicBezTo>
                  <a:pt x="10966587" y="6389178"/>
                  <a:pt x="10973277" y="6387913"/>
                  <a:pt x="10977687" y="6385927"/>
                </a:cubicBezTo>
                <a:lnTo>
                  <a:pt x="10975407" y="6375122"/>
                </a:lnTo>
                <a:cubicBezTo>
                  <a:pt x="10972431" y="6376395"/>
                  <a:pt x="10968146" y="6377518"/>
                  <a:pt x="10963041" y="6377518"/>
                </a:cubicBezTo>
                <a:cubicBezTo>
                  <a:pt x="10954934" y="6377518"/>
                  <a:pt x="10947816" y="6373269"/>
                  <a:pt x="10947673" y="6357769"/>
                </a:cubicBezTo>
                <a:lnTo>
                  <a:pt x="10980093" y="6357769"/>
                </a:lnTo>
                <a:cubicBezTo>
                  <a:pt x="10980378" y="6355916"/>
                  <a:pt x="10980529" y="6353627"/>
                  <a:pt x="10980529" y="6349636"/>
                </a:cubicBezTo>
                <a:cubicBezTo>
                  <a:pt x="10980529" y="6331179"/>
                  <a:pt x="10973420" y="6317941"/>
                  <a:pt x="10958622" y="6317941"/>
                </a:cubicBezTo>
                <a:close/>
                <a:moveTo>
                  <a:pt x="10897464" y="6317941"/>
                </a:moveTo>
                <a:cubicBezTo>
                  <a:pt x="10891486" y="6317941"/>
                  <a:pt x="10886230" y="6320907"/>
                  <a:pt x="10882951" y="6327473"/>
                </a:cubicBezTo>
                <a:lnTo>
                  <a:pt x="10882666" y="6327473"/>
                </a:lnTo>
                <a:lnTo>
                  <a:pt x="10881811" y="6319064"/>
                </a:lnTo>
                <a:lnTo>
                  <a:pt x="10868590" y="6319064"/>
                </a:lnTo>
                <a:cubicBezTo>
                  <a:pt x="10868884" y="6324907"/>
                  <a:pt x="10869160" y="6331437"/>
                  <a:pt x="10869160" y="6340835"/>
                </a:cubicBezTo>
                <a:lnTo>
                  <a:pt x="10869160" y="6415635"/>
                </a:lnTo>
                <a:lnTo>
                  <a:pt x="10884234" y="6415635"/>
                </a:lnTo>
                <a:lnTo>
                  <a:pt x="10884234" y="6382221"/>
                </a:lnTo>
                <a:lnTo>
                  <a:pt x="10884519" y="6382221"/>
                </a:lnTo>
                <a:cubicBezTo>
                  <a:pt x="10886506" y="6385785"/>
                  <a:pt x="10890203" y="6389473"/>
                  <a:pt x="10896323" y="6389473"/>
                </a:cubicBezTo>
                <a:cubicBezTo>
                  <a:pt x="10907567" y="6389473"/>
                  <a:pt x="10918364" y="6378810"/>
                  <a:pt x="10918364" y="6353484"/>
                </a:cubicBezTo>
                <a:cubicBezTo>
                  <a:pt x="10918364" y="6332728"/>
                  <a:pt x="10911255" y="6317941"/>
                  <a:pt x="10897464" y="6317941"/>
                </a:cubicBezTo>
                <a:close/>
                <a:moveTo>
                  <a:pt x="11516016" y="6317932"/>
                </a:moveTo>
                <a:cubicBezTo>
                  <a:pt x="11512461" y="6317932"/>
                  <a:pt x="11509191" y="6318787"/>
                  <a:pt x="11506341" y="6320498"/>
                </a:cubicBezTo>
                <a:cubicBezTo>
                  <a:pt x="11503775" y="6322217"/>
                  <a:pt x="11501227" y="6324907"/>
                  <a:pt x="11499517" y="6327891"/>
                </a:cubicBezTo>
                <a:lnTo>
                  <a:pt x="11499232" y="6327891"/>
                </a:lnTo>
                <a:cubicBezTo>
                  <a:pt x="11496693" y="6321353"/>
                  <a:pt x="11491721" y="6317941"/>
                  <a:pt x="11484452" y="6317941"/>
                </a:cubicBezTo>
                <a:cubicBezTo>
                  <a:pt x="11477182" y="6317941"/>
                  <a:pt x="11471480" y="6322074"/>
                  <a:pt x="11468238" y="6327339"/>
                </a:cubicBezTo>
                <a:lnTo>
                  <a:pt x="11467944" y="6327339"/>
                </a:lnTo>
                <a:lnTo>
                  <a:pt x="11467240" y="6319073"/>
                </a:lnTo>
                <a:lnTo>
                  <a:pt x="11454028" y="6319073"/>
                </a:lnTo>
                <a:cubicBezTo>
                  <a:pt x="11454295" y="6325210"/>
                  <a:pt x="11454589" y="6330751"/>
                  <a:pt x="11454589" y="6338572"/>
                </a:cubicBezTo>
                <a:lnTo>
                  <a:pt x="11454571" y="6338545"/>
                </a:lnTo>
                <a:lnTo>
                  <a:pt x="11454571" y="6388314"/>
                </a:lnTo>
                <a:lnTo>
                  <a:pt x="11469636" y="6388314"/>
                </a:lnTo>
                <a:lnTo>
                  <a:pt x="11469636" y="6344514"/>
                </a:lnTo>
                <a:cubicBezTo>
                  <a:pt x="11469636" y="6342527"/>
                  <a:pt x="11469930" y="6340532"/>
                  <a:pt x="11470224" y="6338964"/>
                </a:cubicBezTo>
                <a:cubicBezTo>
                  <a:pt x="11471472" y="6333414"/>
                  <a:pt x="11475035" y="6330573"/>
                  <a:pt x="11478759" y="6330573"/>
                </a:cubicBezTo>
                <a:cubicBezTo>
                  <a:pt x="11485574" y="6330573"/>
                  <a:pt x="11486438" y="6337842"/>
                  <a:pt x="11486438" y="6343935"/>
                </a:cubicBezTo>
                <a:lnTo>
                  <a:pt x="11486438" y="6388323"/>
                </a:lnTo>
                <a:lnTo>
                  <a:pt x="11501503" y="6388323"/>
                </a:lnTo>
                <a:lnTo>
                  <a:pt x="11501503" y="6344238"/>
                </a:lnTo>
                <a:cubicBezTo>
                  <a:pt x="11501503" y="6342100"/>
                  <a:pt x="11501655" y="6340104"/>
                  <a:pt x="11502091" y="6338706"/>
                </a:cubicBezTo>
                <a:cubicBezTo>
                  <a:pt x="11503365" y="6333566"/>
                  <a:pt x="11506492" y="6330582"/>
                  <a:pt x="11510474" y="6330582"/>
                </a:cubicBezTo>
                <a:cubicBezTo>
                  <a:pt x="11517165" y="6330582"/>
                  <a:pt x="11518288" y="6337975"/>
                  <a:pt x="11518288" y="6346376"/>
                </a:cubicBezTo>
                <a:lnTo>
                  <a:pt x="11518288" y="6388332"/>
                </a:lnTo>
                <a:lnTo>
                  <a:pt x="11533370" y="6388332"/>
                </a:lnTo>
                <a:lnTo>
                  <a:pt x="11533370" y="6343534"/>
                </a:lnTo>
                <a:cubicBezTo>
                  <a:pt x="11533370" y="6326475"/>
                  <a:pt x="11527107" y="6317932"/>
                  <a:pt x="11516016" y="6317932"/>
                </a:cubicBezTo>
                <a:close/>
                <a:moveTo>
                  <a:pt x="10827894" y="6317932"/>
                </a:moveTo>
                <a:cubicBezTo>
                  <a:pt x="10814958" y="6317932"/>
                  <a:pt x="10802584" y="6328747"/>
                  <a:pt x="10802584" y="6353921"/>
                </a:cubicBezTo>
                <a:cubicBezTo>
                  <a:pt x="10802584" y="6377242"/>
                  <a:pt x="10812678" y="6389472"/>
                  <a:pt x="10827342" y="6389472"/>
                </a:cubicBezTo>
                <a:lnTo>
                  <a:pt x="10827333" y="6389463"/>
                </a:lnTo>
                <a:lnTo>
                  <a:pt x="10827476" y="6389463"/>
                </a:lnTo>
                <a:cubicBezTo>
                  <a:pt x="10837854" y="6389463"/>
                  <a:pt x="10852358" y="6381491"/>
                  <a:pt x="10852358" y="6353475"/>
                </a:cubicBezTo>
                <a:cubicBezTo>
                  <a:pt x="10852358" y="6330590"/>
                  <a:pt x="10842407" y="6317932"/>
                  <a:pt x="10827894" y="6317932"/>
                </a:cubicBezTo>
                <a:close/>
                <a:moveTo>
                  <a:pt x="11173167" y="6304419"/>
                </a:moveTo>
                <a:cubicBezTo>
                  <a:pt x="11183430" y="6304419"/>
                  <a:pt x="11187128" y="6311973"/>
                  <a:pt x="11187128" y="6320908"/>
                </a:cubicBezTo>
                <a:cubicBezTo>
                  <a:pt x="11187128" y="6331882"/>
                  <a:pt x="11181595" y="6338715"/>
                  <a:pt x="11171617" y="6338715"/>
                </a:cubicBezTo>
                <a:cubicBezTo>
                  <a:pt x="11170049" y="6338715"/>
                  <a:pt x="11169060" y="6338715"/>
                  <a:pt x="11167920" y="6338421"/>
                </a:cubicBezTo>
                <a:lnTo>
                  <a:pt x="11167920" y="6338412"/>
                </a:lnTo>
                <a:lnTo>
                  <a:pt x="11167920" y="6305131"/>
                </a:lnTo>
                <a:cubicBezTo>
                  <a:pt x="11169194" y="6304686"/>
                  <a:pt x="11171047" y="6304419"/>
                  <a:pt x="11173167" y="6304419"/>
                </a:cubicBezTo>
                <a:close/>
                <a:moveTo>
                  <a:pt x="11699192" y="6301862"/>
                </a:moveTo>
                <a:lnTo>
                  <a:pt x="11683976" y="6307136"/>
                </a:lnTo>
                <a:lnTo>
                  <a:pt x="11683976" y="6319072"/>
                </a:lnTo>
                <a:lnTo>
                  <a:pt x="11675735" y="6319072"/>
                </a:lnTo>
                <a:lnTo>
                  <a:pt x="11675735" y="6330047"/>
                </a:lnTo>
                <a:lnTo>
                  <a:pt x="11683976" y="6330047"/>
                </a:lnTo>
                <a:lnTo>
                  <a:pt x="11683976" y="6366160"/>
                </a:lnTo>
                <a:cubicBezTo>
                  <a:pt x="11683976" y="6376520"/>
                  <a:pt x="11685677" y="6381509"/>
                  <a:pt x="11689098" y="6384929"/>
                </a:cubicBezTo>
                <a:cubicBezTo>
                  <a:pt x="11692110" y="6387922"/>
                  <a:pt x="11696510" y="6389187"/>
                  <a:pt x="11701339" y="6389187"/>
                </a:cubicBezTo>
                <a:cubicBezTo>
                  <a:pt x="11705597" y="6389187"/>
                  <a:pt x="11709018" y="6388769"/>
                  <a:pt x="11711281" y="6388056"/>
                </a:cubicBezTo>
                <a:lnTo>
                  <a:pt x="11711005" y="6376253"/>
                </a:lnTo>
                <a:cubicBezTo>
                  <a:pt x="11709437" y="6376520"/>
                  <a:pt x="11708021" y="6376672"/>
                  <a:pt x="11706319" y="6376672"/>
                </a:cubicBezTo>
                <a:cubicBezTo>
                  <a:pt x="11702488" y="6376672"/>
                  <a:pt x="11699201" y="6374543"/>
                  <a:pt x="11699201" y="6366009"/>
                </a:cubicBezTo>
                <a:lnTo>
                  <a:pt x="11699201" y="6330038"/>
                </a:lnTo>
                <a:lnTo>
                  <a:pt x="11712564" y="6330038"/>
                </a:lnTo>
                <a:lnTo>
                  <a:pt x="11712564" y="6319064"/>
                </a:lnTo>
                <a:lnTo>
                  <a:pt x="11699201" y="6319064"/>
                </a:lnTo>
                <a:lnTo>
                  <a:pt x="11699201" y="6301862"/>
                </a:lnTo>
                <a:close/>
                <a:moveTo>
                  <a:pt x="10637823" y="6292482"/>
                </a:moveTo>
                <a:lnTo>
                  <a:pt x="10637823" y="6388341"/>
                </a:lnTo>
                <a:lnTo>
                  <a:pt x="10678928" y="6388341"/>
                </a:lnTo>
                <a:lnTo>
                  <a:pt x="10678928" y="6375122"/>
                </a:lnTo>
                <a:lnTo>
                  <a:pt x="10653039" y="6375122"/>
                </a:lnTo>
                <a:lnTo>
                  <a:pt x="10653039" y="6344674"/>
                </a:lnTo>
                <a:lnTo>
                  <a:pt x="10675801" y="6344674"/>
                </a:lnTo>
                <a:lnTo>
                  <a:pt x="10675801" y="6332025"/>
                </a:lnTo>
                <a:lnTo>
                  <a:pt x="10653039" y="6332025"/>
                </a:lnTo>
                <a:lnTo>
                  <a:pt x="10653039" y="6305693"/>
                </a:lnTo>
                <a:lnTo>
                  <a:pt x="10677227" y="6305693"/>
                </a:lnTo>
                <a:lnTo>
                  <a:pt x="10677227" y="6292482"/>
                </a:lnTo>
                <a:close/>
                <a:moveTo>
                  <a:pt x="11365955" y="6292188"/>
                </a:moveTo>
                <a:cubicBezTo>
                  <a:pt x="11361536" y="6292188"/>
                  <a:pt x="11357848" y="6295734"/>
                  <a:pt x="11357848" y="6301007"/>
                </a:cubicBezTo>
                <a:cubicBezTo>
                  <a:pt x="11357848" y="6306281"/>
                  <a:pt x="11361403" y="6309835"/>
                  <a:pt x="11365821" y="6309835"/>
                </a:cubicBezTo>
                <a:lnTo>
                  <a:pt x="11365955" y="6309835"/>
                </a:lnTo>
                <a:cubicBezTo>
                  <a:pt x="11370810" y="6309835"/>
                  <a:pt x="11374213" y="6306406"/>
                  <a:pt x="11374213" y="6301007"/>
                </a:cubicBezTo>
                <a:cubicBezTo>
                  <a:pt x="11374213" y="6295609"/>
                  <a:pt x="11370810" y="6292188"/>
                  <a:pt x="11365955" y="6292188"/>
                </a:cubicBezTo>
                <a:close/>
                <a:moveTo>
                  <a:pt x="11170619" y="6292063"/>
                </a:moveTo>
                <a:cubicBezTo>
                  <a:pt x="11163929" y="6292063"/>
                  <a:pt x="11157684" y="6292776"/>
                  <a:pt x="11152846" y="6293907"/>
                </a:cubicBezTo>
                <a:lnTo>
                  <a:pt x="11152846" y="6388341"/>
                </a:lnTo>
                <a:lnTo>
                  <a:pt x="11167920" y="6388341"/>
                </a:lnTo>
                <a:lnTo>
                  <a:pt x="11167920" y="6350928"/>
                </a:lnTo>
                <a:cubicBezTo>
                  <a:pt x="11169328" y="6351088"/>
                  <a:pt x="11170619" y="6351088"/>
                  <a:pt x="11172178" y="6351088"/>
                </a:cubicBezTo>
                <a:cubicBezTo>
                  <a:pt x="11180295" y="6351088"/>
                  <a:pt x="11189533" y="6347801"/>
                  <a:pt x="11195226" y="6341120"/>
                </a:cubicBezTo>
                <a:cubicBezTo>
                  <a:pt x="11199654" y="6336024"/>
                  <a:pt x="11202344" y="6329468"/>
                  <a:pt x="11202344" y="6319794"/>
                </a:cubicBezTo>
                <a:cubicBezTo>
                  <a:pt x="11202344" y="6311554"/>
                  <a:pt x="11199770" y="6304160"/>
                  <a:pt x="11194665" y="6299323"/>
                </a:cubicBezTo>
                <a:cubicBezTo>
                  <a:pt x="11188990" y="6293907"/>
                  <a:pt x="11180731" y="6292063"/>
                  <a:pt x="11170619" y="6292063"/>
                </a:cubicBezTo>
                <a:close/>
                <a:moveTo>
                  <a:pt x="11323566" y="6289943"/>
                </a:moveTo>
                <a:lnTo>
                  <a:pt x="11323566" y="6388350"/>
                </a:lnTo>
                <a:lnTo>
                  <a:pt x="11338791" y="6388350"/>
                </a:lnTo>
                <a:lnTo>
                  <a:pt x="11338791" y="6289943"/>
                </a:lnTo>
                <a:close/>
                <a:moveTo>
                  <a:pt x="11065877" y="6171262"/>
                </a:moveTo>
                <a:lnTo>
                  <a:pt x="11065877" y="6171271"/>
                </a:lnTo>
                <a:lnTo>
                  <a:pt x="11065877" y="6208534"/>
                </a:lnTo>
                <a:cubicBezTo>
                  <a:pt x="11088381" y="6214261"/>
                  <a:pt x="11173799" y="6226483"/>
                  <a:pt x="11211457" y="6226777"/>
                </a:cubicBezTo>
                <a:lnTo>
                  <a:pt x="11211457" y="6184054"/>
                </a:lnTo>
                <a:cubicBezTo>
                  <a:pt x="11153968" y="6182228"/>
                  <a:pt x="11095259" y="6175992"/>
                  <a:pt x="11065877" y="6171262"/>
                </a:cubicBezTo>
                <a:close/>
                <a:moveTo>
                  <a:pt x="11095909" y="6106795"/>
                </a:moveTo>
                <a:lnTo>
                  <a:pt x="11095909" y="6140797"/>
                </a:lnTo>
                <a:cubicBezTo>
                  <a:pt x="11131883" y="6147790"/>
                  <a:pt x="11176695" y="6152128"/>
                  <a:pt x="11211466" y="6153313"/>
                </a:cubicBezTo>
                <a:lnTo>
                  <a:pt x="11211466" y="6114732"/>
                </a:lnTo>
                <a:cubicBezTo>
                  <a:pt x="11169862" y="6114029"/>
                  <a:pt x="11133986" y="6112051"/>
                  <a:pt x="11095909" y="6106795"/>
                </a:cubicBezTo>
                <a:close/>
                <a:moveTo>
                  <a:pt x="11115785" y="6051735"/>
                </a:moveTo>
                <a:lnTo>
                  <a:pt x="11115785" y="6083875"/>
                </a:lnTo>
                <a:cubicBezTo>
                  <a:pt x="11142806" y="6089282"/>
                  <a:pt x="11187252" y="6091794"/>
                  <a:pt x="11211466" y="6092676"/>
                </a:cubicBezTo>
                <a:lnTo>
                  <a:pt x="11211466" y="6056857"/>
                </a:lnTo>
                <a:cubicBezTo>
                  <a:pt x="11197025" y="6057365"/>
                  <a:pt x="11133808" y="6053739"/>
                  <a:pt x="11115785" y="6051735"/>
                </a:cubicBezTo>
                <a:close/>
                <a:moveTo>
                  <a:pt x="10710724" y="6001556"/>
                </a:moveTo>
                <a:lnTo>
                  <a:pt x="10710724" y="6025251"/>
                </a:lnTo>
                <a:cubicBezTo>
                  <a:pt x="10787474" y="6124798"/>
                  <a:pt x="10945945" y="6183395"/>
                  <a:pt x="11044477" y="6204159"/>
                </a:cubicBezTo>
                <a:lnTo>
                  <a:pt x="11044477" y="6167815"/>
                </a:lnTo>
                <a:cubicBezTo>
                  <a:pt x="10940947" y="6150293"/>
                  <a:pt x="10783652" y="6099571"/>
                  <a:pt x="10710724" y="6001556"/>
                </a:cubicBezTo>
                <a:close/>
                <a:moveTo>
                  <a:pt x="11134378" y="5998589"/>
                </a:moveTo>
                <a:lnTo>
                  <a:pt x="11134378" y="6027425"/>
                </a:lnTo>
                <a:cubicBezTo>
                  <a:pt x="11162762" y="6031415"/>
                  <a:pt x="11187368" y="6032698"/>
                  <a:pt x="11211467" y="6032698"/>
                </a:cubicBezTo>
                <a:lnTo>
                  <a:pt x="11211467" y="6000870"/>
                </a:lnTo>
                <a:cubicBezTo>
                  <a:pt x="11185497" y="6001021"/>
                  <a:pt x="11145915" y="5999667"/>
                  <a:pt x="11134378" y="5998589"/>
                </a:cubicBezTo>
                <a:close/>
                <a:moveTo>
                  <a:pt x="10797746" y="5987160"/>
                </a:moveTo>
                <a:lnTo>
                  <a:pt x="10797746" y="6008379"/>
                </a:lnTo>
                <a:cubicBezTo>
                  <a:pt x="10878647" y="6088952"/>
                  <a:pt x="11012860" y="6126107"/>
                  <a:pt x="11076255" y="6137571"/>
                </a:cubicBezTo>
                <a:lnTo>
                  <a:pt x="11076255" y="6104674"/>
                </a:lnTo>
                <a:cubicBezTo>
                  <a:pt x="10976244" y="6090537"/>
                  <a:pt x="10866033" y="6054104"/>
                  <a:pt x="10797746" y="5987160"/>
                </a:cubicBezTo>
                <a:close/>
                <a:moveTo>
                  <a:pt x="10876055" y="5965514"/>
                </a:moveTo>
                <a:lnTo>
                  <a:pt x="10876055" y="5985450"/>
                </a:lnTo>
                <a:cubicBezTo>
                  <a:pt x="10937001" y="6040404"/>
                  <a:pt x="11037270" y="6070325"/>
                  <a:pt x="11097850" y="6080774"/>
                </a:cubicBezTo>
                <a:lnTo>
                  <a:pt x="11097850" y="6049721"/>
                </a:lnTo>
                <a:cubicBezTo>
                  <a:pt x="11042036" y="6043468"/>
                  <a:pt x="10941179" y="6021830"/>
                  <a:pt x="10876055" y="5965514"/>
                </a:cubicBezTo>
                <a:close/>
                <a:moveTo>
                  <a:pt x="11211457" y="5950059"/>
                </a:moveTo>
                <a:cubicBezTo>
                  <a:pt x="11192125" y="5951360"/>
                  <a:pt x="11156285" y="5951600"/>
                  <a:pt x="11148962" y="5950567"/>
                </a:cubicBezTo>
                <a:lnTo>
                  <a:pt x="11148828" y="5976578"/>
                </a:lnTo>
                <a:cubicBezTo>
                  <a:pt x="11174307" y="5978698"/>
                  <a:pt x="11198334" y="5979340"/>
                  <a:pt x="11211457" y="5979322"/>
                </a:cubicBezTo>
                <a:close/>
                <a:moveTo>
                  <a:pt x="10955158" y="5944019"/>
                </a:moveTo>
                <a:lnTo>
                  <a:pt x="10955158" y="5962592"/>
                </a:lnTo>
                <a:cubicBezTo>
                  <a:pt x="11003979" y="5999418"/>
                  <a:pt x="11081192" y="6019826"/>
                  <a:pt x="11118003" y="6024957"/>
                </a:cubicBezTo>
                <a:lnTo>
                  <a:pt x="11118003" y="6024948"/>
                </a:lnTo>
                <a:lnTo>
                  <a:pt x="11118003" y="5997093"/>
                </a:lnTo>
                <a:cubicBezTo>
                  <a:pt x="11071365" y="5992969"/>
                  <a:pt x="10999676" y="5976694"/>
                  <a:pt x="10955158" y="5944019"/>
                </a:cubicBezTo>
                <a:close/>
                <a:moveTo>
                  <a:pt x="11029841" y="5921054"/>
                </a:moveTo>
                <a:lnTo>
                  <a:pt x="11029841" y="5939503"/>
                </a:lnTo>
                <a:cubicBezTo>
                  <a:pt x="11060265" y="5956339"/>
                  <a:pt x="11090876" y="5966984"/>
                  <a:pt x="11134422" y="5974787"/>
                </a:cubicBezTo>
                <a:lnTo>
                  <a:pt x="11134110" y="5949774"/>
                </a:lnTo>
                <a:cubicBezTo>
                  <a:pt x="11104515" y="5947983"/>
                  <a:pt x="11063837" y="5939538"/>
                  <a:pt x="11029841" y="5921054"/>
                </a:cubicBezTo>
                <a:close/>
                <a:moveTo>
                  <a:pt x="11227584" y="5905494"/>
                </a:moveTo>
                <a:lnTo>
                  <a:pt x="11227584" y="6235297"/>
                </a:lnTo>
                <a:lnTo>
                  <a:pt x="11716140" y="6235297"/>
                </a:lnTo>
                <a:lnTo>
                  <a:pt x="11716140" y="5905494"/>
                </a:lnTo>
                <a:close/>
                <a:moveTo>
                  <a:pt x="10995665" y="5831182"/>
                </a:moveTo>
                <a:cubicBezTo>
                  <a:pt x="10950872" y="5881512"/>
                  <a:pt x="11006917" y="5923424"/>
                  <a:pt x="11012886" y="5927602"/>
                </a:cubicBezTo>
                <a:lnTo>
                  <a:pt x="11012886" y="5910392"/>
                </a:lnTo>
                <a:cubicBezTo>
                  <a:pt x="10981554" y="5886715"/>
                  <a:pt x="10985233" y="5857853"/>
                  <a:pt x="10995665" y="5843849"/>
                </a:cubicBezTo>
                <a:close/>
                <a:moveTo>
                  <a:pt x="11323549" y="5831110"/>
                </a:moveTo>
                <a:lnTo>
                  <a:pt x="11323549" y="5862733"/>
                </a:lnTo>
                <a:cubicBezTo>
                  <a:pt x="11332209" y="5876755"/>
                  <a:pt x="11331006" y="5887818"/>
                  <a:pt x="11331006" y="5887818"/>
                </a:cubicBezTo>
                <a:lnTo>
                  <a:pt x="11331006" y="5887809"/>
                </a:lnTo>
                <a:lnTo>
                  <a:pt x="11353661" y="5887809"/>
                </a:lnTo>
                <a:cubicBezTo>
                  <a:pt x="11354347" y="5854627"/>
                  <a:pt x="11327416" y="5834085"/>
                  <a:pt x="11323549" y="5831110"/>
                </a:cubicBezTo>
                <a:close/>
                <a:moveTo>
                  <a:pt x="11387381" y="5821017"/>
                </a:moveTo>
                <a:lnTo>
                  <a:pt x="11387381" y="5849558"/>
                </a:lnTo>
                <a:cubicBezTo>
                  <a:pt x="11398767" y="5861478"/>
                  <a:pt x="11405600" y="5870804"/>
                  <a:pt x="11411016" y="5887943"/>
                </a:cubicBezTo>
                <a:lnTo>
                  <a:pt x="11434999" y="5887943"/>
                </a:lnTo>
                <a:cubicBezTo>
                  <a:pt x="11428594" y="5861736"/>
                  <a:pt x="11413351" y="5840321"/>
                  <a:pt x="11387381" y="5821017"/>
                </a:cubicBezTo>
                <a:close/>
                <a:moveTo>
                  <a:pt x="10931976" y="5818363"/>
                </a:moveTo>
                <a:cubicBezTo>
                  <a:pt x="10882951" y="5862885"/>
                  <a:pt x="10900911" y="5916761"/>
                  <a:pt x="10938257" y="5948651"/>
                </a:cubicBezTo>
                <a:lnTo>
                  <a:pt x="10938257" y="5948642"/>
                </a:lnTo>
                <a:lnTo>
                  <a:pt x="10938257" y="5930256"/>
                </a:lnTo>
                <a:cubicBezTo>
                  <a:pt x="10898755" y="5892692"/>
                  <a:pt x="10906461" y="5854485"/>
                  <a:pt x="10931976" y="5829863"/>
                </a:cubicBezTo>
                <a:close/>
                <a:moveTo>
                  <a:pt x="11451489" y="5806444"/>
                </a:moveTo>
                <a:cubicBezTo>
                  <a:pt x="11451489" y="5806444"/>
                  <a:pt x="11451427" y="5833810"/>
                  <a:pt x="11451427" y="5833810"/>
                </a:cubicBezTo>
                <a:cubicBezTo>
                  <a:pt x="11468283" y="5847180"/>
                  <a:pt x="11484559" y="5864783"/>
                  <a:pt x="11495410" y="5887952"/>
                </a:cubicBezTo>
                <a:lnTo>
                  <a:pt x="11520872" y="5887952"/>
                </a:lnTo>
                <a:cubicBezTo>
                  <a:pt x="11512168" y="5859117"/>
                  <a:pt x="11479579" y="5824171"/>
                  <a:pt x="11451489" y="5806453"/>
                </a:cubicBezTo>
                <a:close/>
                <a:moveTo>
                  <a:pt x="10875066" y="5800930"/>
                </a:moveTo>
                <a:cubicBezTo>
                  <a:pt x="10849355" y="5820323"/>
                  <a:pt x="10786308" y="5885690"/>
                  <a:pt x="10859289" y="5968436"/>
                </a:cubicBezTo>
                <a:lnTo>
                  <a:pt x="10859289" y="5948367"/>
                </a:lnTo>
                <a:cubicBezTo>
                  <a:pt x="10843066" y="5930239"/>
                  <a:pt x="10803911" y="5871499"/>
                  <a:pt x="10875066" y="5812030"/>
                </a:cubicBezTo>
                <a:close/>
                <a:moveTo>
                  <a:pt x="11240509" y="5792512"/>
                </a:moveTo>
                <a:lnTo>
                  <a:pt x="11240509" y="5811023"/>
                </a:lnTo>
                <a:cubicBezTo>
                  <a:pt x="11267164" y="5817571"/>
                  <a:pt x="11300376" y="5836847"/>
                  <a:pt x="11311628" y="5848561"/>
                </a:cubicBezTo>
                <a:lnTo>
                  <a:pt x="11311628" y="5822265"/>
                </a:lnTo>
                <a:cubicBezTo>
                  <a:pt x="11302051" y="5814070"/>
                  <a:pt x="11263815" y="5797661"/>
                  <a:pt x="11240509" y="5792512"/>
                </a:cubicBezTo>
                <a:close/>
                <a:moveTo>
                  <a:pt x="11521869" y="5791220"/>
                </a:moveTo>
                <a:lnTo>
                  <a:pt x="11521869" y="5818229"/>
                </a:lnTo>
                <a:cubicBezTo>
                  <a:pt x="11555839" y="5843403"/>
                  <a:pt x="11568400" y="5861389"/>
                  <a:pt x="11584846" y="5887952"/>
                </a:cubicBezTo>
                <a:lnTo>
                  <a:pt x="11611519" y="5887952"/>
                </a:lnTo>
                <a:cubicBezTo>
                  <a:pt x="11592338" y="5842032"/>
                  <a:pt x="11544311" y="5805224"/>
                  <a:pt x="11521869" y="5791220"/>
                </a:cubicBezTo>
                <a:close/>
                <a:moveTo>
                  <a:pt x="11108346" y="5784887"/>
                </a:moveTo>
                <a:cubicBezTo>
                  <a:pt x="11059650" y="5789983"/>
                  <a:pt x="11026242" y="5806712"/>
                  <a:pt x="11006918" y="5820983"/>
                </a:cubicBezTo>
                <a:lnTo>
                  <a:pt x="11006918" y="5832171"/>
                </a:lnTo>
                <a:cubicBezTo>
                  <a:pt x="11034509" y="5809901"/>
                  <a:pt x="11072737" y="5800681"/>
                  <a:pt x="11108346" y="5797893"/>
                </a:cubicBezTo>
                <a:close/>
                <a:moveTo>
                  <a:pt x="11172840" y="5782916"/>
                </a:moveTo>
                <a:cubicBezTo>
                  <a:pt x="11155494" y="5781843"/>
                  <a:pt x="11138894" y="5781716"/>
                  <a:pt x="11128756" y="5783034"/>
                </a:cubicBezTo>
                <a:lnTo>
                  <a:pt x="11128756" y="5796655"/>
                </a:lnTo>
                <a:cubicBezTo>
                  <a:pt x="11159189" y="5795069"/>
                  <a:pt x="11204018" y="5800725"/>
                  <a:pt x="11221399" y="5805856"/>
                </a:cubicBezTo>
                <a:lnTo>
                  <a:pt x="11221399" y="5788477"/>
                </a:lnTo>
                <a:cubicBezTo>
                  <a:pt x="11208276" y="5786009"/>
                  <a:pt x="11190185" y="5783989"/>
                  <a:pt x="11172840" y="5782916"/>
                </a:cubicBezTo>
                <a:close/>
                <a:moveTo>
                  <a:pt x="10819475" y="5781466"/>
                </a:moveTo>
                <a:cubicBezTo>
                  <a:pt x="10717878" y="5854102"/>
                  <a:pt x="10743197" y="5943004"/>
                  <a:pt x="10780873" y="5987829"/>
                </a:cubicBezTo>
                <a:lnTo>
                  <a:pt x="10780873" y="5987820"/>
                </a:lnTo>
                <a:lnTo>
                  <a:pt x="10780873" y="5965960"/>
                </a:lnTo>
                <a:cubicBezTo>
                  <a:pt x="10754698" y="5930266"/>
                  <a:pt x="10729005" y="5859875"/>
                  <a:pt x="10819475" y="5792468"/>
                </a:cubicBezTo>
                <a:close/>
                <a:moveTo>
                  <a:pt x="11591225" y="5775462"/>
                </a:moveTo>
                <a:lnTo>
                  <a:pt x="11591225" y="5803095"/>
                </a:lnTo>
                <a:cubicBezTo>
                  <a:pt x="11620856" y="5823904"/>
                  <a:pt x="11652625" y="5854930"/>
                  <a:pt x="11671378" y="5887952"/>
                </a:cubicBezTo>
                <a:lnTo>
                  <a:pt x="11671387" y="5887952"/>
                </a:lnTo>
                <a:lnTo>
                  <a:pt x="11700555" y="5887952"/>
                </a:lnTo>
                <a:cubicBezTo>
                  <a:pt x="11668216" y="5832928"/>
                  <a:pt x="11631208" y="5801465"/>
                  <a:pt x="11591225" y="5775462"/>
                </a:cubicBezTo>
                <a:close/>
                <a:moveTo>
                  <a:pt x="11263815" y="5768157"/>
                </a:moveTo>
                <a:lnTo>
                  <a:pt x="11263815" y="5786606"/>
                </a:lnTo>
                <a:cubicBezTo>
                  <a:pt x="11305571" y="5796725"/>
                  <a:pt x="11349946" y="5818363"/>
                  <a:pt x="11372779" y="5836677"/>
                </a:cubicBezTo>
                <a:lnTo>
                  <a:pt x="11372779" y="5836668"/>
                </a:lnTo>
                <a:lnTo>
                  <a:pt x="11372779" y="5810951"/>
                </a:lnTo>
                <a:cubicBezTo>
                  <a:pt x="11350774" y="5796725"/>
                  <a:pt x="11307272" y="5777226"/>
                  <a:pt x="11263815" y="5768157"/>
                </a:cubicBezTo>
                <a:close/>
                <a:moveTo>
                  <a:pt x="10766761" y="5759178"/>
                </a:moveTo>
                <a:cubicBezTo>
                  <a:pt x="10741041" y="5775765"/>
                  <a:pt x="10619257" y="5867188"/>
                  <a:pt x="10694074" y="5999115"/>
                </a:cubicBezTo>
                <a:lnTo>
                  <a:pt x="10694074" y="5972507"/>
                </a:lnTo>
                <a:cubicBezTo>
                  <a:pt x="10647285" y="5875249"/>
                  <a:pt x="10718609" y="5804671"/>
                  <a:pt x="10766761" y="5770456"/>
                </a:cubicBezTo>
                <a:close/>
                <a:moveTo>
                  <a:pt x="11096167" y="5758341"/>
                </a:moveTo>
                <a:cubicBezTo>
                  <a:pt x="11040709" y="5761958"/>
                  <a:pt x="10976993" y="5783212"/>
                  <a:pt x="10945188" y="5807522"/>
                </a:cubicBezTo>
                <a:lnTo>
                  <a:pt x="10945188" y="5818363"/>
                </a:lnTo>
                <a:cubicBezTo>
                  <a:pt x="10987674" y="5786758"/>
                  <a:pt x="11051382" y="5774010"/>
                  <a:pt x="11096167" y="5771587"/>
                </a:cubicBezTo>
                <a:close/>
                <a:moveTo>
                  <a:pt x="11116569" y="5756667"/>
                </a:moveTo>
                <a:lnTo>
                  <a:pt x="11116569" y="5770465"/>
                </a:lnTo>
                <a:cubicBezTo>
                  <a:pt x="11164089" y="5768710"/>
                  <a:pt x="11211101" y="5774785"/>
                  <a:pt x="11244705" y="5782125"/>
                </a:cubicBezTo>
                <a:lnTo>
                  <a:pt x="11244705" y="5764390"/>
                </a:lnTo>
                <a:cubicBezTo>
                  <a:pt x="11213364" y="5758038"/>
                  <a:pt x="11152579" y="5753308"/>
                  <a:pt x="11116569" y="5756667"/>
                </a:cubicBezTo>
                <a:close/>
                <a:moveTo>
                  <a:pt x="11289517" y="5742164"/>
                </a:moveTo>
                <a:lnTo>
                  <a:pt x="11289517" y="5760577"/>
                </a:lnTo>
                <a:cubicBezTo>
                  <a:pt x="11351113" y="5775453"/>
                  <a:pt x="11397858" y="5796681"/>
                  <a:pt x="11434420" y="5821062"/>
                </a:cubicBezTo>
                <a:lnTo>
                  <a:pt x="11434420" y="5795612"/>
                </a:lnTo>
                <a:cubicBezTo>
                  <a:pt x="11408023" y="5778963"/>
                  <a:pt x="11353670" y="5755704"/>
                  <a:pt x="11289517" y="5742164"/>
                </a:cubicBezTo>
                <a:close/>
                <a:moveTo>
                  <a:pt x="11078786" y="5731029"/>
                </a:moveTo>
                <a:cubicBezTo>
                  <a:pt x="11031409" y="5735109"/>
                  <a:pt x="10946685" y="5751981"/>
                  <a:pt x="10890488" y="5790018"/>
                </a:cubicBezTo>
                <a:lnTo>
                  <a:pt x="10890488" y="5800930"/>
                </a:lnTo>
                <a:cubicBezTo>
                  <a:pt x="10945189" y="5763686"/>
                  <a:pt x="11029841" y="5747162"/>
                  <a:pt x="11078786" y="5744507"/>
                </a:cubicBezTo>
                <a:close/>
                <a:moveTo>
                  <a:pt x="11193966" y="5729050"/>
                </a:moveTo>
                <a:cubicBezTo>
                  <a:pt x="11164060" y="5726929"/>
                  <a:pt x="11131108" y="5726432"/>
                  <a:pt x="11099241" y="5729345"/>
                </a:cubicBezTo>
                <a:lnTo>
                  <a:pt x="11099241" y="5743215"/>
                </a:lnTo>
                <a:cubicBezTo>
                  <a:pt x="11152810" y="5739483"/>
                  <a:pt x="11228411" y="5746449"/>
                  <a:pt x="11270416" y="5756007"/>
                </a:cubicBezTo>
                <a:lnTo>
                  <a:pt x="11270416" y="5738503"/>
                </a:lnTo>
                <a:cubicBezTo>
                  <a:pt x="11250732" y="5734917"/>
                  <a:pt x="11223872" y="5731171"/>
                  <a:pt x="11193966" y="5729050"/>
                </a:cubicBezTo>
                <a:close/>
                <a:moveTo>
                  <a:pt x="11316912" y="5713061"/>
                </a:moveTo>
                <a:lnTo>
                  <a:pt x="11316912" y="5731412"/>
                </a:lnTo>
                <a:cubicBezTo>
                  <a:pt x="11384798" y="5745032"/>
                  <a:pt x="11465664" y="5778580"/>
                  <a:pt x="11503197" y="5805223"/>
                </a:cubicBezTo>
                <a:lnTo>
                  <a:pt x="11503197" y="5779764"/>
                </a:lnTo>
                <a:cubicBezTo>
                  <a:pt x="11452702" y="5749896"/>
                  <a:pt x="11377020" y="5723653"/>
                  <a:pt x="11316912" y="5713061"/>
                </a:cubicBezTo>
                <a:close/>
                <a:moveTo>
                  <a:pt x="11063668" y="5700875"/>
                </a:moveTo>
                <a:cubicBezTo>
                  <a:pt x="10996397" y="5706701"/>
                  <a:pt x="10897873" y="5729613"/>
                  <a:pt x="10835235" y="5770759"/>
                </a:cubicBezTo>
                <a:lnTo>
                  <a:pt x="10835235" y="5781457"/>
                </a:lnTo>
                <a:cubicBezTo>
                  <a:pt x="10902096" y="5738904"/>
                  <a:pt x="10993698" y="5720607"/>
                  <a:pt x="11063668" y="5714406"/>
                </a:cubicBezTo>
                <a:close/>
                <a:moveTo>
                  <a:pt x="11200457" y="5697994"/>
                </a:moveTo>
                <a:cubicBezTo>
                  <a:pt x="11162124" y="5695695"/>
                  <a:pt x="11120623" y="5695464"/>
                  <a:pt x="11084087" y="5699049"/>
                </a:cubicBezTo>
                <a:lnTo>
                  <a:pt x="11084087" y="5712937"/>
                </a:lnTo>
                <a:cubicBezTo>
                  <a:pt x="11148685" y="5707940"/>
                  <a:pt x="11240580" y="5715226"/>
                  <a:pt x="11297811" y="5727314"/>
                </a:cubicBezTo>
                <a:lnTo>
                  <a:pt x="11297811" y="5727305"/>
                </a:lnTo>
                <a:lnTo>
                  <a:pt x="11297811" y="5709338"/>
                </a:lnTo>
                <a:cubicBezTo>
                  <a:pt x="11273953" y="5704657"/>
                  <a:pt x="11238790" y="5700292"/>
                  <a:pt x="11200457" y="5697994"/>
                </a:cubicBezTo>
                <a:close/>
                <a:moveTo>
                  <a:pt x="11346462" y="5680886"/>
                </a:moveTo>
                <a:lnTo>
                  <a:pt x="11346462" y="5700047"/>
                </a:lnTo>
                <a:cubicBezTo>
                  <a:pt x="11423123" y="5715975"/>
                  <a:pt x="11520871" y="5754012"/>
                  <a:pt x="11570868" y="5789145"/>
                </a:cubicBezTo>
                <a:lnTo>
                  <a:pt x="11570868" y="5762778"/>
                </a:lnTo>
                <a:cubicBezTo>
                  <a:pt x="11529968" y="5737755"/>
                  <a:pt x="11447222" y="5700297"/>
                  <a:pt x="11346462" y="5680886"/>
                </a:cubicBezTo>
                <a:close/>
                <a:moveTo>
                  <a:pt x="11043908" y="5667274"/>
                </a:moveTo>
                <a:cubicBezTo>
                  <a:pt x="10956271" y="5676218"/>
                  <a:pt x="10847476" y="5706523"/>
                  <a:pt x="10783893" y="5748061"/>
                </a:cubicBezTo>
                <a:lnTo>
                  <a:pt x="10783893" y="5759169"/>
                </a:lnTo>
                <a:cubicBezTo>
                  <a:pt x="10863770" y="5710193"/>
                  <a:pt x="10969768" y="5688297"/>
                  <a:pt x="11043908" y="5681287"/>
                </a:cubicBezTo>
                <a:close/>
                <a:moveTo>
                  <a:pt x="11141346" y="5661280"/>
                </a:moveTo>
                <a:cubicBezTo>
                  <a:pt x="11115656" y="5661412"/>
                  <a:pt x="11089554" y="5662589"/>
                  <a:pt x="11064309" y="5665217"/>
                </a:cubicBezTo>
                <a:lnTo>
                  <a:pt x="11064309" y="5679559"/>
                </a:lnTo>
                <a:cubicBezTo>
                  <a:pt x="11148748" y="5672129"/>
                  <a:pt x="11255316" y="5681197"/>
                  <a:pt x="11327148" y="5695931"/>
                </a:cubicBezTo>
                <a:lnTo>
                  <a:pt x="11327148" y="5677269"/>
                </a:lnTo>
                <a:cubicBezTo>
                  <a:pt x="11291768" y="5669880"/>
                  <a:pt x="11218414" y="5660882"/>
                  <a:pt x="11141346" y="5661280"/>
                </a:cubicBezTo>
                <a:close/>
                <a:moveTo>
                  <a:pt x="0" y="0"/>
                </a:moveTo>
                <a:lnTo>
                  <a:pt x="12191990" y="0"/>
                </a:lnTo>
                <a:lnTo>
                  <a:pt x="12191990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-GB" dirty="0"/>
              <a:t>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79425" y="1412875"/>
            <a:ext cx="5508625" cy="2442908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B20D8-4185-BBFD-2847-455870BDA13D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79425" y="4096242"/>
            <a:ext cx="5508625" cy="151580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19918413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9DECE6-83B2-0602-81D7-496A6166A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3642108"/>
            <a:ext cx="2644775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2AC9AD-283D-16B2-CC9B-BD10DE387B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060266"/>
            <a:ext cx="2644775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E7C880A-7DF1-3457-7603-123E6DEC25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5" y="1414726"/>
            <a:ext cx="2644775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2AF9285-1940-8131-751E-D82F7971744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2217" y="1414726"/>
            <a:ext cx="2644775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7CF82F-08DE-B2F4-FA8E-A4105ED661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5009" y="1414726"/>
            <a:ext cx="2644775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29C2F50-699A-6133-FECB-340993BD0A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67800" y="1414726"/>
            <a:ext cx="2644775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38186B-751D-C2C5-FF32-D4014124F3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2217" y="3642108"/>
            <a:ext cx="2644775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7AC71E2-45A1-9919-708A-BB969A20DD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2217" y="4060266"/>
            <a:ext cx="2644775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B76E1AA-D32D-47E8-8677-8CB408982B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5009" y="3642108"/>
            <a:ext cx="2644775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F84A45D-EA32-32AD-F547-0E77426AF7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5268" y="4060266"/>
            <a:ext cx="2644775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E9318D4-7DE3-8035-EBE1-2CBA86B693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800" y="3642108"/>
            <a:ext cx="2644775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54FD599-906D-126B-2987-1FCB00C33C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7800" y="4060266"/>
            <a:ext cx="2644775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</p:spTree>
    <p:extLst>
      <p:ext uri="{BB962C8B-B14F-4D97-AF65-F5344CB8AC3E}">
        <p14:creationId xmlns:p14="http://schemas.microsoft.com/office/powerpoint/2010/main" val="37359335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2" name="Picture Placeholder 13">
            <a:extLst>
              <a:ext uri="{FF2B5EF4-FFF2-40B4-BE49-F238E27FC236}">
                <a16:creationId xmlns:a16="http://schemas.microsoft.com/office/drawing/2014/main" id="{E71E5DF2-3DEF-94F9-6D1A-8ED5833B63A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6252" y="1412875"/>
            <a:ext cx="1695448" cy="1464792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FB57BD0-9B03-BB9A-84B0-EE00449EF3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6252" y="3155116"/>
            <a:ext cx="1695448" cy="303883"/>
          </a:xfrm>
        </p:spPr>
        <p:txBody>
          <a:bodyPr/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68605-E48D-E7E6-04E3-FE99D987D4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6252" y="3573274"/>
            <a:ext cx="1695448" cy="1993669"/>
          </a:xfrm>
        </p:spPr>
        <p:txBody>
          <a:bodyPr/>
          <a:lstStyle>
            <a:lvl1pPr>
              <a:lnSpc>
                <a:spcPct val="110000"/>
              </a:lnSpc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6301D1CC-8D86-2CC4-555C-3DF9C217872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384427" y="1412875"/>
            <a:ext cx="1695448" cy="1464792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FBB2FBB-D147-2B0F-3BBC-1A61041A7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86013" y="3155116"/>
            <a:ext cx="1695448" cy="303883"/>
          </a:xfrm>
        </p:spPr>
        <p:txBody>
          <a:bodyPr/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5475859-700B-F0BB-6554-A6E4937BE74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386013" y="3573274"/>
            <a:ext cx="1695448" cy="1993669"/>
          </a:xfrm>
        </p:spPr>
        <p:txBody>
          <a:bodyPr/>
          <a:lstStyle>
            <a:lvl1pPr>
              <a:lnSpc>
                <a:spcPct val="110000"/>
              </a:lnSpc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6055E958-EF3E-E42D-AE90-F4C9B700E5B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92602" y="1412875"/>
            <a:ext cx="1695448" cy="1464792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C9ED4C3-371B-8767-2C72-087D11C9BC6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295774" y="3155116"/>
            <a:ext cx="1695448" cy="303883"/>
          </a:xfrm>
        </p:spPr>
        <p:txBody>
          <a:bodyPr/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4A20235E-DDD9-CF03-61A3-9FB8886411C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295774" y="3573274"/>
            <a:ext cx="1695448" cy="1993669"/>
          </a:xfrm>
        </p:spPr>
        <p:txBody>
          <a:bodyPr/>
          <a:lstStyle>
            <a:lvl1pPr>
              <a:lnSpc>
                <a:spcPct val="110000"/>
              </a:lnSpc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E802D52-A7EA-9268-4EAD-BFB2F43E0EC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6200777" y="1412875"/>
            <a:ext cx="1695448" cy="1464792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682A923-9209-BBF1-427E-0B8930BBD4B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197605" y="3155116"/>
            <a:ext cx="1695448" cy="303883"/>
          </a:xfrm>
        </p:spPr>
        <p:txBody>
          <a:bodyPr/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C1B3A8D-683C-B991-DE5F-C5D4C0EBA2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197605" y="3573274"/>
            <a:ext cx="1695448" cy="1993669"/>
          </a:xfrm>
        </p:spPr>
        <p:txBody>
          <a:bodyPr/>
          <a:lstStyle>
            <a:lvl1pPr>
              <a:lnSpc>
                <a:spcPct val="110000"/>
              </a:lnSpc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21" name="Picture Placeholder 13">
            <a:extLst>
              <a:ext uri="{FF2B5EF4-FFF2-40B4-BE49-F238E27FC236}">
                <a16:creationId xmlns:a16="http://schemas.microsoft.com/office/drawing/2014/main" id="{2985C6A0-21AF-07E3-4270-747F97B96EF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8108952" y="1412875"/>
            <a:ext cx="1695448" cy="1464792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7D427007-50CE-B97A-4505-CEF98AA551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107366" y="3155116"/>
            <a:ext cx="1695448" cy="303883"/>
          </a:xfrm>
        </p:spPr>
        <p:txBody>
          <a:bodyPr/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08EBAE56-617F-3A9A-FBA3-D06ECF531D0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107366" y="3573274"/>
            <a:ext cx="1695448" cy="1993669"/>
          </a:xfrm>
        </p:spPr>
        <p:txBody>
          <a:bodyPr/>
          <a:lstStyle>
            <a:lvl1pPr>
              <a:lnSpc>
                <a:spcPct val="110000"/>
              </a:lnSpc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24" name="Picture Placeholder 13">
            <a:extLst>
              <a:ext uri="{FF2B5EF4-FFF2-40B4-BE49-F238E27FC236}">
                <a16:creationId xmlns:a16="http://schemas.microsoft.com/office/drawing/2014/main" id="{2198373C-6E9B-9208-C9A4-2D4F2856A167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10017127" y="1412875"/>
            <a:ext cx="1695448" cy="1464792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393996E8-60A2-2E7A-F1C1-6B12B15DC5E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17127" y="3155116"/>
            <a:ext cx="1695448" cy="303883"/>
          </a:xfrm>
        </p:spPr>
        <p:txBody>
          <a:bodyPr/>
          <a:lstStyle>
            <a:lvl1pPr>
              <a:lnSpc>
                <a:spcPct val="100000"/>
              </a:lnSpc>
              <a:defRPr sz="16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558D412C-A934-3193-7C17-1BFDE5EB268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017127" y="3573274"/>
            <a:ext cx="1695448" cy="1993669"/>
          </a:xfrm>
        </p:spPr>
        <p:txBody>
          <a:bodyPr/>
          <a:lstStyle>
            <a:lvl1pPr>
              <a:lnSpc>
                <a:spcPct val="110000"/>
              </a:lnSpc>
              <a:defRPr sz="11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</p:spTree>
    <p:extLst>
      <p:ext uri="{BB962C8B-B14F-4D97-AF65-F5344CB8AC3E}">
        <p14:creationId xmlns:p14="http://schemas.microsoft.com/office/powerpoint/2010/main" val="6996331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673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CC1E-AA2F-6908-3D81-2D268B9B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Add section title on one line</a:t>
            </a:r>
          </a:p>
        </p:txBody>
      </p:sp>
    </p:spTree>
    <p:extLst>
      <p:ext uri="{BB962C8B-B14F-4D97-AF65-F5344CB8AC3E}">
        <p14:creationId xmlns:p14="http://schemas.microsoft.com/office/powerpoint/2010/main" val="1385289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nd 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CC1E-AA2F-6908-3D81-2D268B9B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9E9BD-7D58-C628-8CC6-D319F2BD0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8370888" cy="3050794"/>
          </a:xfrm>
        </p:spPr>
        <p:txBody>
          <a:bodyPr/>
          <a:lstStyle>
            <a:lvl1pPr>
              <a:lnSpc>
                <a:spcPts val="5000"/>
              </a:lnSpc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10972514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main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E900B-A18C-47D4-B24C-8AAA4F3DF0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3429000"/>
            <a:ext cx="8370888" cy="2388704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E6C450B-E31C-5874-0734-6B202ABA12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8370888" cy="1778585"/>
          </a:xfrm>
        </p:spPr>
        <p:txBody>
          <a:bodyPr/>
          <a:lstStyle>
            <a:lvl1pPr>
              <a:lnSpc>
                <a:spcPts val="5000"/>
              </a:lnSpc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</p:spTree>
    <p:extLst>
      <p:ext uri="{BB962C8B-B14F-4D97-AF65-F5344CB8AC3E}">
        <p14:creationId xmlns:p14="http://schemas.microsoft.com/office/powerpoint/2010/main" val="1055642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C8D3A6-F6F6-34F9-00F9-FCC4D58D10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48514" y="6"/>
            <a:ext cx="5043487" cy="6857994"/>
          </a:xfrm>
          <a:custGeom>
            <a:avLst/>
            <a:gdLst>
              <a:gd name="connsiteX0" fmla="*/ 0 w 5043487"/>
              <a:gd name="connsiteY0" fmla="*/ 0 h 6857994"/>
              <a:gd name="connsiteX1" fmla="*/ 5043487 w 5043487"/>
              <a:gd name="connsiteY1" fmla="*/ 0 h 6857994"/>
              <a:gd name="connsiteX2" fmla="*/ 5043487 w 5043487"/>
              <a:gd name="connsiteY2" fmla="*/ 6857994 h 6857994"/>
              <a:gd name="connsiteX3" fmla="*/ 0 w 5043487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87" h="6857994">
                <a:moveTo>
                  <a:pt x="0" y="0"/>
                </a:moveTo>
                <a:lnTo>
                  <a:pt x="5043487" y="0"/>
                </a:lnTo>
                <a:lnTo>
                  <a:pt x="5043487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-GB" dirty="0"/>
              <a:t>Add picture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C3A033F-421A-8223-C230-28558325E3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3869635"/>
            <a:ext cx="5508625" cy="2126216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577482-9C6F-B87F-3555-E0E7EB8DD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D7B4FC63-FEDA-D66F-44F3-AE66B1236D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5508625" cy="2454446"/>
          </a:xfrm>
        </p:spPr>
        <p:txBody>
          <a:bodyPr/>
          <a:lstStyle>
            <a:lvl1pPr>
              <a:lnSpc>
                <a:spcPts val="5000"/>
              </a:lnSpc>
              <a:defRPr sz="50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to three lines</a:t>
            </a:r>
          </a:p>
        </p:txBody>
      </p:sp>
    </p:spTree>
    <p:extLst>
      <p:ext uri="{BB962C8B-B14F-4D97-AF65-F5344CB8AC3E}">
        <p14:creationId xmlns:p14="http://schemas.microsoft.com/office/powerpoint/2010/main" val="2167189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, main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E900B-A18C-47D4-B24C-8AAA4F3DF0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015408"/>
            <a:ext cx="8370888" cy="180229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 b="1">
                <a:solidFill>
                  <a:schemeClr val="tx2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271A86-A20F-DD40-AEB5-CAD732766B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8370888" cy="758168"/>
          </a:xfrm>
        </p:spPr>
        <p:txBody>
          <a:bodyPr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9DECE6-83B2-0602-81D7-496A6166A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455482"/>
            <a:ext cx="8370888" cy="113306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14950089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1562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CC1E-AA2F-6908-3D81-2D268B9B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Add section title on one line</a:t>
            </a:r>
          </a:p>
        </p:txBody>
      </p:sp>
    </p:spTree>
    <p:extLst>
      <p:ext uri="{BB962C8B-B14F-4D97-AF65-F5344CB8AC3E}">
        <p14:creationId xmlns:p14="http://schemas.microsoft.com/office/powerpoint/2010/main" val="167992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967931-780E-EB9F-DDFD-DF347AFFB92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558792"/>
            <a:ext cx="6462713" cy="1655762"/>
          </a:xfrm>
        </p:spPr>
        <p:txBody>
          <a:bodyPr anchor="b"/>
          <a:lstStyle>
            <a:lvl1pPr algn="l">
              <a:defRPr sz="5000">
                <a:solidFill>
                  <a:srgbClr val="003CB4"/>
                </a:solidFill>
              </a:defRPr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3189037-65CC-6177-E86F-A59BC092B8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455013"/>
            <a:ext cx="6462713" cy="1515801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03C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654595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nd 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5CC1E-AA2F-6908-3D81-2D268B9B62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E9E9BD-7D58-C628-8CC6-D319F2BD03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8370888" cy="758168"/>
          </a:xfrm>
        </p:spPr>
        <p:txBody>
          <a:bodyPr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C15E951F-4310-BAE7-52E8-D217B24830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455482"/>
            <a:ext cx="8370888" cy="113306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optional subtitle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CCA1195-D950-F64B-2853-C14040CE43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870670"/>
            <a:ext cx="8370888" cy="1133063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</p:spTree>
    <p:extLst>
      <p:ext uri="{BB962C8B-B14F-4D97-AF65-F5344CB8AC3E}">
        <p14:creationId xmlns:p14="http://schemas.microsoft.com/office/powerpoint/2010/main" val="14365575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main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E900B-A18C-47D4-B24C-8AAA4F3DF0B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9425" y="4015408"/>
            <a:ext cx="8370888" cy="1802295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 b="1">
                <a:solidFill>
                  <a:schemeClr val="tx2"/>
                </a:solidFill>
              </a:defRPr>
            </a:lvl1pPr>
            <a:lvl2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3pPr>
            <a:lvl4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4pPr>
            <a:lvl5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271A86-A20F-DD40-AEB5-CAD732766B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8370888" cy="758168"/>
          </a:xfrm>
        </p:spPr>
        <p:txBody>
          <a:bodyPr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9DECE6-83B2-0602-81D7-496A6166A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455482"/>
            <a:ext cx="8370888" cy="113306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25820200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271A86-A20F-DD40-AEB5-CAD732766B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5508625" cy="758168"/>
          </a:xfrm>
        </p:spPr>
        <p:txBody>
          <a:bodyPr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9DECE6-83B2-0602-81D7-496A6166A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455482"/>
            <a:ext cx="5508625" cy="113306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optional subtitle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CCE03F6-0B77-6897-4F61-3FB3D6347D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3997445"/>
            <a:ext cx="5508625" cy="1133063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036442-9EF4-9278-24FF-E3C74D159E3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8513" y="1376363"/>
            <a:ext cx="4564062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1A6CC6B-FD78-954B-5BE4-82A40C096EF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48513" y="3475486"/>
            <a:ext cx="4564062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20254991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 RH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/>
          <a:p>
            <a:r>
              <a:rPr lang="en-GB" dirty="0"/>
              <a:t>Add section title on one line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41A97C-08C0-A973-A09A-5524B1409D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48514" y="6"/>
            <a:ext cx="5043487" cy="6857994"/>
          </a:xfrm>
          <a:custGeom>
            <a:avLst/>
            <a:gdLst>
              <a:gd name="connsiteX0" fmla="*/ 0 w 5043487"/>
              <a:gd name="connsiteY0" fmla="*/ 0 h 6857994"/>
              <a:gd name="connsiteX1" fmla="*/ 5043487 w 5043487"/>
              <a:gd name="connsiteY1" fmla="*/ 0 h 6857994"/>
              <a:gd name="connsiteX2" fmla="*/ 5043487 w 5043487"/>
              <a:gd name="connsiteY2" fmla="*/ 6857994 h 6857994"/>
              <a:gd name="connsiteX3" fmla="*/ 0 w 5043487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3487" h="6857994">
                <a:moveTo>
                  <a:pt x="0" y="0"/>
                </a:moveTo>
                <a:lnTo>
                  <a:pt x="5043487" y="0"/>
                </a:lnTo>
                <a:lnTo>
                  <a:pt x="5043487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</p:spTree>
    <p:extLst>
      <p:ext uri="{BB962C8B-B14F-4D97-AF65-F5344CB8AC3E}">
        <p14:creationId xmlns:p14="http://schemas.microsoft.com/office/powerpoint/2010/main" val="1202995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271A86-A20F-DD40-AEB5-CAD732766B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9425" y="1415189"/>
            <a:ext cx="5508625" cy="758168"/>
          </a:xfrm>
        </p:spPr>
        <p:txBody>
          <a:bodyPr/>
          <a:lstStyle>
            <a:lvl1pPr>
              <a:lnSpc>
                <a:spcPct val="100000"/>
              </a:lnSpc>
              <a:defRPr sz="2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Add slide title across one or two lines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9DECE6-83B2-0602-81D7-496A6166A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2455482"/>
            <a:ext cx="5508625" cy="113306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5379683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6A353E-A8A7-1ACE-93C8-7406D9F41E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70187"/>
            <a:ext cx="5735843" cy="30388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 dirty="0"/>
              <a:t>Add section title on one line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A9DECE6-83B2-0602-81D7-496A6166A2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3642108"/>
            <a:ext cx="2644775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E2AC9AD-283D-16B2-CC9B-BD10DE387B4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060266"/>
            <a:ext cx="2644775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E7C880A-7DF1-3457-7603-123E6DEC252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79425" y="1414726"/>
            <a:ext cx="2644775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2AF9285-1940-8131-751E-D82F7971744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42217" y="1414726"/>
            <a:ext cx="2644775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47CF82F-08DE-B2F4-FA8E-A4105ED661D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5009" y="1414726"/>
            <a:ext cx="2644775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29C2F50-699A-6133-FECB-340993BD0A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067800" y="1414726"/>
            <a:ext cx="2644775" cy="1949933"/>
          </a:xfrm>
          <a:custGeom>
            <a:avLst/>
            <a:gdLst>
              <a:gd name="connsiteX0" fmla="*/ 0 w 9752628"/>
              <a:gd name="connsiteY0" fmla="*/ 0 h 6857994"/>
              <a:gd name="connsiteX1" fmla="*/ 9752628 w 9752628"/>
              <a:gd name="connsiteY1" fmla="*/ 0 h 6857994"/>
              <a:gd name="connsiteX2" fmla="*/ 9752628 w 9752628"/>
              <a:gd name="connsiteY2" fmla="*/ 6857994 h 6857994"/>
              <a:gd name="connsiteX3" fmla="*/ 0 w 9752628"/>
              <a:gd name="connsiteY3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52628" h="6857994">
                <a:moveTo>
                  <a:pt x="0" y="0"/>
                </a:moveTo>
                <a:lnTo>
                  <a:pt x="9752628" y="0"/>
                </a:lnTo>
                <a:lnTo>
                  <a:pt x="9752628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r>
              <a:rPr lang="en-GB" dirty="0"/>
              <a:t>Add picture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1538186B-751D-C2C5-FF32-D4014124F3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42217" y="3642108"/>
            <a:ext cx="2644775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7AC71E2-45A1-9919-708A-BB969A20DD1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2217" y="4060266"/>
            <a:ext cx="2644775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7B76E1AA-D32D-47E8-8677-8CB408982B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5009" y="3642108"/>
            <a:ext cx="2644775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F84A45D-EA32-32AD-F547-0E77426AF7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15268" y="4060266"/>
            <a:ext cx="2644775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E9318D4-7DE3-8035-EBE1-2CBA86B693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67800" y="3642108"/>
            <a:ext cx="2644775" cy="303883"/>
          </a:xfrm>
        </p:spPr>
        <p:txBody>
          <a:bodyPr/>
          <a:lstStyle>
            <a:lvl1pPr>
              <a:lnSpc>
                <a:spcPct val="100000"/>
              </a:lnSpc>
              <a:defRPr sz="2000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Title here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54FD599-906D-126B-2987-1FCB00C33C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67800" y="4060266"/>
            <a:ext cx="2644775" cy="1511327"/>
          </a:xfrm>
        </p:spPr>
        <p:txBody>
          <a:bodyPr/>
          <a:lstStyle>
            <a:lvl1pPr>
              <a:lnSpc>
                <a:spcPct val="110000"/>
              </a:lnSpc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Add body copy</a:t>
            </a:r>
          </a:p>
        </p:txBody>
      </p:sp>
    </p:spTree>
    <p:extLst>
      <p:ext uri="{BB962C8B-B14F-4D97-AF65-F5344CB8AC3E}">
        <p14:creationId xmlns:p14="http://schemas.microsoft.com/office/powerpoint/2010/main" val="1376966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3     ">
    <p:bg>
      <p:bgPr>
        <a:solidFill>
          <a:srgbClr val="003C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558792"/>
            <a:ext cx="6462713" cy="1655762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B20D8-4185-BBFD-2847-455870BDA1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455013"/>
            <a:ext cx="6462713" cy="151580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C35A9-92A5-24D4-5111-F94BD5C45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84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4C35A9-92A5-24D4-5111-F94BD5C454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5E8DD50-9FFA-349A-9D9E-3D072BA6043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558792"/>
            <a:ext cx="6462713" cy="1655762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3A17BD3-2169-9B29-B710-E9162E23FC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455013"/>
            <a:ext cx="6462713" cy="151580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787638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4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16BE0A-1B4B-2C67-CECA-1BDD91FF9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602384" y="5645963"/>
            <a:ext cx="1151065" cy="783334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0581371-A3CE-16D6-4977-903E717A4B1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" y="6"/>
            <a:ext cx="12191990" cy="6857994"/>
          </a:xfrm>
          <a:custGeom>
            <a:avLst/>
            <a:gdLst>
              <a:gd name="connsiteX0" fmla="*/ 11420291 w 12191990"/>
              <a:gd name="connsiteY0" fmla="*/ 6353635 h 6857994"/>
              <a:gd name="connsiteX1" fmla="*/ 11420291 w 12191990"/>
              <a:gd name="connsiteY1" fmla="*/ 6353644 h 6857994"/>
              <a:gd name="connsiteX2" fmla="*/ 11420291 w 12191990"/>
              <a:gd name="connsiteY2" fmla="*/ 6366605 h 6857994"/>
              <a:gd name="connsiteX3" fmla="*/ 11419863 w 12191990"/>
              <a:gd name="connsiteY3" fmla="*/ 6370151 h 6857994"/>
              <a:gd name="connsiteX4" fmla="*/ 11411186 w 12191990"/>
              <a:gd name="connsiteY4" fmla="*/ 6378115 h 6857994"/>
              <a:gd name="connsiteX5" fmla="*/ 11403658 w 12191990"/>
              <a:gd name="connsiteY5" fmla="*/ 6367443 h 6857994"/>
              <a:gd name="connsiteX6" fmla="*/ 11420291 w 12191990"/>
              <a:gd name="connsiteY6" fmla="*/ 6353635 h 6857994"/>
              <a:gd name="connsiteX7" fmla="*/ 11244357 w 12191990"/>
              <a:gd name="connsiteY7" fmla="*/ 6353635 h 6857994"/>
              <a:gd name="connsiteX8" fmla="*/ 11244348 w 12191990"/>
              <a:gd name="connsiteY8" fmla="*/ 6353644 h 6857994"/>
              <a:gd name="connsiteX9" fmla="*/ 11244348 w 12191990"/>
              <a:gd name="connsiteY9" fmla="*/ 6366605 h 6857994"/>
              <a:gd name="connsiteX10" fmla="*/ 11243912 w 12191990"/>
              <a:gd name="connsiteY10" fmla="*/ 6370151 h 6857994"/>
              <a:gd name="connsiteX11" fmla="*/ 11235235 w 12191990"/>
              <a:gd name="connsiteY11" fmla="*/ 6378115 h 6857994"/>
              <a:gd name="connsiteX12" fmla="*/ 11227698 w 12191990"/>
              <a:gd name="connsiteY12" fmla="*/ 6367443 h 6857994"/>
              <a:gd name="connsiteX13" fmla="*/ 11244357 w 12191990"/>
              <a:gd name="connsiteY13" fmla="*/ 6353635 h 6857994"/>
              <a:gd name="connsiteX14" fmla="*/ 11024309 w 12191990"/>
              <a:gd name="connsiteY14" fmla="*/ 6353635 h 6857994"/>
              <a:gd name="connsiteX15" fmla="*/ 11024300 w 12191990"/>
              <a:gd name="connsiteY15" fmla="*/ 6353644 h 6857994"/>
              <a:gd name="connsiteX16" fmla="*/ 11024300 w 12191990"/>
              <a:gd name="connsiteY16" fmla="*/ 6366605 h 6857994"/>
              <a:gd name="connsiteX17" fmla="*/ 11023872 w 12191990"/>
              <a:gd name="connsiteY17" fmla="*/ 6370151 h 6857994"/>
              <a:gd name="connsiteX18" fmla="*/ 11015204 w 12191990"/>
              <a:gd name="connsiteY18" fmla="*/ 6378115 h 6857994"/>
              <a:gd name="connsiteX19" fmla="*/ 11007658 w 12191990"/>
              <a:gd name="connsiteY19" fmla="*/ 6367443 h 6857994"/>
              <a:gd name="connsiteX20" fmla="*/ 11024309 w 12191990"/>
              <a:gd name="connsiteY20" fmla="*/ 6353635 h 6857994"/>
              <a:gd name="connsiteX21" fmla="*/ 10892911 w 12191990"/>
              <a:gd name="connsiteY21" fmla="*/ 6330751 h 6857994"/>
              <a:gd name="connsiteX22" fmla="*/ 10903148 w 12191990"/>
              <a:gd name="connsiteY22" fmla="*/ 6353787 h 6857994"/>
              <a:gd name="connsiteX23" fmla="*/ 10892911 w 12191990"/>
              <a:gd name="connsiteY23" fmla="*/ 6376966 h 6857994"/>
              <a:gd name="connsiteX24" fmla="*/ 10884947 w 12191990"/>
              <a:gd name="connsiteY24" fmla="*/ 6368850 h 6857994"/>
              <a:gd name="connsiteX25" fmla="*/ 10884234 w 12191990"/>
              <a:gd name="connsiteY25" fmla="*/ 6363025 h 6857994"/>
              <a:gd name="connsiteX26" fmla="*/ 10884225 w 12191990"/>
              <a:gd name="connsiteY26" fmla="*/ 6363034 h 6857994"/>
              <a:gd name="connsiteX27" fmla="*/ 10884225 w 12191990"/>
              <a:gd name="connsiteY27" fmla="*/ 6344826 h 6857994"/>
              <a:gd name="connsiteX28" fmla="*/ 10884795 w 12191990"/>
              <a:gd name="connsiteY28" fmla="*/ 6339721 h 6857994"/>
              <a:gd name="connsiteX29" fmla="*/ 10892911 w 12191990"/>
              <a:gd name="connsiteY29" fmla="*/ 6330751 h 6857994"/>
              <a:gd name="connsiteX30" fmla="*/ 10827627 w 12191990"/>
              <a:gd name="connsiteY30" fmla="*/ 6329602 h 6857994"/>
              <a:gd name="connsiteX31" fmla="*/ 10837151 w 12191990"/>
              <a:gd name="connsiteY31" fmla="*/ 6353626 h 6857994"/>
              <a:gd name="connsiteX32" fmla="*/ 10827903 w 12191990"/>
              <a:gd name="connsiteY32" fmla="*/ 6377803 h 6857994"/>
              <a:gd name="connsiteX33" fmla="*/ 10827769 w 12191990"/>
              <a:gd name="connsiteY33" fmla="*/ 6377803 h 6857994"/>
              <a:gd name="connsiteX34" fmla="*/ 10817809 w 12191990"/>
              <a:gd name="connsiteY34" fmla="*/ 6353626 h 6857994"/>
              <a:gd name="connsiteX35" fmla="*/ 10827627 w 12191990"/>
              <a:gd name="connsiteY35" fmla="*/ 6329602 h 6857994"/>
              <a:gd name="connsiteX36" fmla="*/ 11574833 w 12191990"/>
              <a:gd name="connsiteY36" fmla="*/ 6329317 h 6857994"/>
              <a:gd name="connsiteX37" fmla="*/ 11583786 w 12191990"/>
              <a:gd name="connsiteY37" fmla="*/ 6346946 h 6857994"/>
              <a:gd name="connsiteX38" fmla="*/ 11565024 w 12191990"/>
              <a:gd name="connsiteY38" fmla="*/ 6346946 h 6857994"/>
              <a:gd name="connsiteX39" fmla="*/ 11574833 w 12191990"/>
              <a:gd name="connsiteY39" fmla="*/ 6329317 h 6857994"/>
              <a:gd name="connsiteX40" fmla="*/ 10957482 w 12191990"/>
              <a:gd name="connsiteY40" fmla="*/ 6329317 h 6857994"/>
              <a:gd name="connsiteX41" fmla="*/ 10966444 w 12191990"/>
              <a:gd name="connsiteY41" fmla="*/ 6346946 h 6857994"/>
              <a:gd name="connsiteX42" fmla="*/ 10966435 w 12191990"/>
              <a:gd name="connsiteY42" fmla="*/ 6346946 h 6857994"/>
              <a:gd name="connsiteX43" fmla="*/ 10947665 w 12191990"/>
              <a:gd name="connsiteY43" fmla="*/ 6346946 h 6857994"/>
              <a:gd name="connsiteX44" fmla="*/ 10957482 w 12191990"/>
              <a:gd name="connsiteY44" fmla="*/ 6329317 h 6857994"/>
              <a:gd name="connsiteX45" fmla="*/ 10693575 w 12191990"/>
              <a:gd name="connsiteY45" fmla="*/ 6319072 h 6857994"/>
              <a:gd name="connsiteX46" fmla="*/ 10693575 w 12191990"/>
              <a:gd name="connsiteY46" fmla="*/ 6361893 h 6857994"/>
              <a:gd name="connsiteX47" fmla="*/ 10711340 w 12191990"/>
              <a:gd name="connsiteY47" fmla="*/ 6389481 h 6857994"/>
              <a:gd name="connsiteX48" fmla="*/ 10726850 w 12191990"/>
              <a:gd name="connsiteY48" fmla="*/ 6381090 h 6857994"/>
              <a:gd name="connsiteX49" fmla="*/ 10727135 w 12191990"/>
              <a:gd name="connsiteY49" fmla="*/ 6381090 h 6857994"/>
              <a:gd name="connsiteX50" fmla="*/ 10727981 w 12191990"/>
              <a:gd name="connsiteY50" fmla="*/ 6388350 h 6857994"/>
              <a:gd name="connsiteX51" fmla="*/ 10741211 w 12191990"/>
              <a:gd name="connsiteY51" fmla="*/ 6388350 h 6857994"/>
              <a:gd name="connsiteX52" fmla="*/ 10740641 w 12191990"/>
              <a:gd name="connsiteY52" fmla="*/ 6368147 h 6857994"/>
              <a:gd name="connsiteX53" fmla="*/ 10740650 w 12191990"/>
              <a:gd name="connsiteY53" fmla="*/ 6368147 h 6857994"/>
              <a:gd name="connsiteX54" fmla="*/ 10740650 w 12191990"/>
              <a:gd name="connsiteY54" fmla="*/ 6319072 h 6857994"/>
              <a:gd name="connsiteX55" fmla="*/ 10725433 w 12191990"/>
              <a:gd name="connsiteY55" fmla="*/ 6319072 h 6857994"/>
              <a:gd name="connsiteX56" fmla="*/ 10725433 w 12191990"/>
              <a:gd name="connsiteY56" fmla="*/ 6364031 h 6857994"/>
              <a:gd name="connsiteX57" fmla="*/ 10724569 w 12191990"/>
              <a:gd name="connsiteY57" fmla="*/ 6369990 h 6857994"/>
              <a:gd name="connsiteX58" fmla="*/ 10716756 w 12191990"/>
              <a:gd name="connsiteY58" fmla="*/ 6376814 h 6857994"/>
              <a:gd name="connsiteX59" fmla="*/ 10708783 w 12191990"/>
              <a:gd name="connsiteY59" fmla="*/ 6360040 h 6857994"/>
              <a:gd name="connsiteX60" fmla="*/ 10708783 w 12191990"/>
              <a:gd name="connsiteY60" fmla="*/ 6319072 h 6857994"/>
              <a:gd name="connsiteX61" fmla="*/ 11358552 w 12191990"/>
              <a:gd name="connsiteY61" fmla="*/ 6319064 h 6857994"/>
              <a:gd name="connsiteX62" fmla="*/ 11358552 w 12191990"/>
              <a:gd name="connsiteY62" fmla="*/ 6388341 h 6857994"/>
              <a:gd name="connsiteX63" fmla="*/ 11373777 w 12191990"/>
              <a:gd name="connsiteY63" fmla="*/ 6388341 h 6857994"/>
              <a:gd name="connsiteX64" fmla="*/ 11373777 w 12191990"/>
              <a:gd name="connsiteY64" fmla="*/ 6319064 h 6857994"/>
              <a:gd name="connsiteX65" fmla="*/ 11644304 w 12191990"/>
              <a:gd name="connsiteY65" fmla="*/ 6317950 h 6857994"/>
              <a:gd name="connsiteX66" fmla="*/ 11627956 w 12191990"/>
              <a:gd name="connsiteY66" fmla="*/ 6327206 h 6857994"/>
              <a:gd name="connsiteX67" fmla="*/ 11627662 w 12191990"/>
              <a:gd name="connsiteY67" fmla="*/ 6327206 h 6857994"/>
              <a:gd name="connsiteX68" fmla="*/ 11626967 w 12191990"/>
              <a:gd name="connsiteY68" fmla="*/ 6319073 h 6857994"/>
              <a:gd name="connsiteX69" fmla="*/ 11613729 w 12191990"/>
              <a:gd name="connsiteY69" fmla="*/ 6319073 h 6857994"/>
              <a:gd name="connsiteX70" fmla="*/ 11614299 w 12191990"/>
              <a:gd name="connsiteY70" fmla="*/ 6338572 h 6857994"/>
              <a:gd name="connsiteX71" fmla="*/ 11614290 w 12191990"/>
              <a:gd name="connsiteY71" fmla="*/ 6338581 h 6857994"/>
              <a:gd name="connsiteX72" fmla="*/ 11614290 w 12191990"/>
              <a:gd name="connsiteY72" fmla="*/ 6388350 h 6857994"/>
              <a:gd name="connsiteX73" fmla="*/ 11629515 w 12191990"/>
              <a:gd name="connsiteY73" fmla="*/ 6388350 h 6857994"/>
              <a:gd name="connsiteX74" fmla="*/ 11629515 w 12191990"/>
              <a:gd name="connsiteY74" fmla="*/ 6345538 h 6857994"/>
              <a:gd name="connsiteX75" fmla="*/ 11630210 w 12191990"/>
              <a:gd name="connsiteY75" fmla="*/ 6339276 h 6857994"/>
              <a:gd name="connsiteX76" fmla="*/ 11638754 w 12191990"/>
              <a:gd name="connsiteY76" fmla="*/ 6330751 h 6857994"/>
              <a:gd name="connsiteX77" fmla="*/ 11646861 w 12191990"/>
              <a:gd name="connsiteY77" fmla="*/ 6344407 h 6857994"/>
              <a:gd name="connsiteX78" fmla="*/ 11646861 w 12191990"/>
              <a:gd name="connsiteY78" fmla="*/ 6388350 h 6857994"/>
              <a:gd name="connsiteX79" fmla="*/ 11662068 w 12191990"/>
              <a:gd name="connsiteY79" fmla="*/ 6388350 h 6857994"/>
              <a:gd name="connsiteX80" fmla="*/ 11662068 w 12191990"/>
              <a:gd name="connsiteY80" fmla="*/ 6342973 h 6857994"/>
              <a:gd name="connsiteX81" fmla="*/ 11644304 w 12191990"/>
              <a:gd name="connsiteY81" fmla="*/ 6317950 h 6857994"/>
              <a:gd name="connsiteX82" fmla="*/ 11306720 w 12191990"/>
              <a:gd name="connsiteY82" fmla="*/ 6317950 h 6857994"/>
              <a:gd name="connsiteX83" fmla="*/ 11292609 w 12191990"/>
              <a:gd name="connsiteY83" fmla="*/ 6329468 h 6857994"/>
              <a:gd name="connsiteX84" fmla="*/ 11292190 w 12191990"/>
              <a:gd name="connsiteY84" fmla="*/ 6329468 h 6857994"/>
              <a:gd name="connsiteX85" fmla="*/ 11291335 w 12191990"/>
              <a:gd name="connsiteY85" fmla="*/ 6319073 h 6857994"/>
              <a:gd name="connsiteX86" fmla="*/ 11278096 w 12191990"/>
              <a:gd name="connsiteY86" fmla="*/ 6319073 h 6857994"/>
              <a:gd name="connsiteX87" fmla="*/ 11278684 w 12191990"/>
              <a:gd name="connsiteY87" fmla="*/ 6338572 h 6857994"/>
              <a:gd name="connsiteX88" fmla="*/ 11278693 w 12191990"/>
              <a:gd name="connsiteY88" fmla="*/ 6338581 h 6857994"/>
              <a:gd name="connsiteX89" fmla="*/ 11278693 w 12191990"/>
              <a:gd name="connsiteY89" fmla="*/ 6388350 h 6857994"/>
              <a:gd name="connsiteX90" fmla="*/ 11293892 w 12191990"/>
              <a:gd name="connsiteY90" fmla="*/ 6388350 h 6857994"/>
              <a:gd name="connsiteX91" fmla="*/ 11293892 w 12191990"/>
              <a:gd name="connsiteY91" fmla="*/ 6351649 h 6857994"/>
              <a:gd name="connsiteX92" fmla="*/ 11294462 w 12191990"/>
              <a:gd name="connsiteY92" fmla="*/ 6345102 h 6857994"/>
              <a:gd name="connsiteX93" fmla="*/ 11306720 w 12191990"/>
              <a:gd name="connsiteY93" fmla="*/ 6333165 h 6857994"/>
              <a:gd name="connsiteX94" fmla="*/ 11309963 w 12191990"/>
              <a:gd name="connsiteY94" fmla="*/ 6333317 h 6857994"/>
              <a:gd name="connsiteX95" fmla="*/ 11309963 w 12191990"/>
              <a:gd name="connsiteY95" fmla="*/ 6318218 h 6857994"/>
              <a:gd name="connsiteX96" fmla="*/ 11306720 w 12191990"/>
              <a:gd name="connsiteY96" fmla="*/ 6317950 h 6857994"/>
              <a:gd name="connsiteX97" fmla="*/ 11088631 w 12191990"/>
              <a:gd name="connsiteY97" fmla="*/ 6317950 h 6857994"/>
              <a:gd name="connsiteX98" fmla="*/ 11072283 w 12191990"/>
              <a:gd name="connsiteY98" fmla="*/ 6327206 h 6857994"/>
              <a:gd name="connsiteX99" fmla="*/ 11071998 w 12191990"/>
              <a:gd name="connsiteY99" fmla="*/ 6327206 h 6857994"/>
              <a:gd name="connsiteX100" fmla="*/ 11071294 w 12191990"/>
              <a:gd name="connsiteY100" fmla="*/ 6319073 h 6857994"/>
              <a:gd name="connsiteX101" fmla="*/ 11058073 w 12191990"/>
              <a:gd name="connsiteY101" fmla="*/ 6319073 h 6857994"/>
              <a:gd name="connsiteX102" fmla="*/ 11058643 w 12191990"/>
              <a:gd name="connsiteY102" fmla="*/ 6338572 h 6857994"/>
              <a:gd name="connsiteX103" fmla="*/ 11058643 w 12191990"/>
              <a:gd name="connsiteY103" fmla="*/ 6338581 h 6857994"/>
              <a:gd name="connsiteX104" fmla="*/ 11058643 w 12191990"/>
              <a:gd name="connsiteY104" fmla="*/ 6388350 h 6857994"/>
              <a:gd name="connsiteX105" fmla="*/ 11073842 w 12191990"/>
              <a:gd name="connsiteY105" fmla="*/ 6388350 h 6857994"/>
              <a:gd name="connsiteX106" fmla="*/ 11073842 w 12191990"/>
              <a:gd name="connsiteY106" fmla="*/ 6345538 h 6857994"/>
              <a:gd name="connsiteX107" fmla="*/ 11074555 w 12191990"/>
              <a:gd name="connsiteY107" fmla="*/ 6339276 h 6857994"/>
              <a:gd name="connsiteX108" fmla="*/ 11083089 w 12191990"/>
              <a:gd name="connsiteY108" fmla="*/ 6330751 h 6857994"/>
              <a:gd name="connsiteX109" fmla="*/ 11091197 w 12191990"/>
              <a:gd name="connsiteY109" fmla="*/ 6344407 h 6857994"/>
              <a:gd name="connsiteX110" fmla="*/ 11091197 w 12191990"/>
              <a:gd name="connsiteY110" fmla="*/ 6388350 h 6857994"/>
              <a:gd name="connsiteX111" fmla="*/ 11106413 w 12191990"/>
              <a:gd name="connsiteY111" fmla="*/ 6388350 h 6857994"/>
              <a:gd name="connsiteX112" fmla="*/ 11106413 w 12191990"/>
              <a:gd name="connsiteY112" fmla="*/ 6342973 h 6857994"/>
              <a:gd name="connsiteX113" fmla="*/ 11088631 w 12191990"/>
              <a:gd name="connsiteY113" fmla="*/ 6317950 h 6857994"/>
              <a:gd name="connsiteX114" fmla="*/ 10788365 w 12191990"/>
              <a:gd name="connsiteY114" fmla="*/ 6317950 h 6857994"/>
              <a:gd name="connsiteX115" fmla="*/ 10774281 w 12191990"/>
              <a:gd name="connsiteY115" fmla="*/ 6329468 h 6857994"/>
              <a:gd name="connsiteX116" fmla="*/ 10773844 w 12191990"/>
              <a:gd name="connsiteY116" fmla="*/ 6329468 h 6857994"/>
              <a:gd name="connsiteX117" fmla="*/ 10772989 w 12191990"/>
              <a:gd name="connsiteY117" fmla="*/ 6319073 h 6857994"/>
              <a:gd name="connsiteX118" fmla="*/ 10759777 w 12191990"/>
              <a:gd name="connsiteY118" fmla="*/ 6319073 h 6857994"/>
              <a:gd name="connsiteX119" fmla="*/ 10760347 w 12191990"/>
              <a:gd name="connsiteY119" fmla="*/ 6338572 h 6857994"/>
              <a:gd name="connsiteX120" fmla="*/ 10760347 w 12191990"/>
              <a:gd name="connsiteY120" fmla="*/ 6338581 h 6857994"/>
              <a:gd name="connsiteX121" fmla="*/ 10760347 w 12191990"/>
              <a:gd name="connsiteY121" fmla="*/ 6388350 h 6857994"/>
              <a:gd name="connsiteX122" fmla="*/ 10775554 w 12191990"/>
              <a:gd name="connsiteY122" fmla="*/ 6388350 h 6857994"/>
              <a:gd name="connsiteX123" fmla="*/ 10775554 w 12191990"/>
              <a:gd name="connsiteY123" fmla="*/ 6351649 h 6857994"/>
              <a:gd name="connsiteX124" fmla="*/ 10776125 w 12191990"/>
              <a:gd name="connsiteY124" fmla="*/ 6345102 h 6857994"/>
              <a:gd name="connsiteX125" fmla="*/ 10788365 w 12191990"/>
              <a:gd name="connsiteY125" fmla="*/ 6333165 h 6857994"/>
              <a:gd name="connsiteX126" fmla="*/ 10791635 w 12191990"/>
              <a:gd name="connsiteY126" fmla="*/ 6333317 h 6857994"/>
              <a:gd name="connsiteX127" fmla="*/ 10791635 w 12191990"/>
              <a:gd name="connsiteY127" fmla="*/ 6318218 h 6857994"/>
              <a:gd name="connsiteX128" fmla="*/ 10788365 w 12191990"/>
              <a:gd name="connsiteY128" fmla="*/ 6317950 h 6857994"/>
              <a:gd name="connsiteX129" fmla="*/ 11575946 w 12191990"/>
              <a:gd name="connsiteY129" fmla="*/ 6317941 h 6857994"/>
              <a:gd name="connsiteX130" fmla="*/ 11550200 w 12191990"/>
              <a:gd name="connsiteY130" fmla="*/ 6354776 h 6857994"/>
              <a:gd name="connsiteX131" fmla="*/ 11577666 w 12191990"/>
              <a:gd name="connsiteY131" fmla="*/ 6389178 h 6857994"/>
              <a:gd name="connsiteX132" fmla="*/ 11595011 w 12191990"/>
              <a:gd name="connsiteY132" fmla="*/ 6385927 h 6857994"/>
              <a:gd name="connsiteX133" fmla="*/ 11592748 w 12191990"/>
              <a:gd name="connsiteY133" fmla="*/ 6375122 h 6857994"/>
              <a:gd name="connsiteX134" fmla="*/ 11580383 w 12191990"/>
              <a:gd name="connsiteY134" fmla="*/ 6377518 h 6857994"/>
              <a:gd name="connsiteX135" fmla="*/ 11565024 w 12191990"/>
              <a:gd name="connsiteY135" fmla="*/ 6357769 h 6857994"/>
              <a:gd name="connsiteX136" fmla="*/ 11597426 w 12191990"/>
              <a:gd name="connsiteY136" fmla="*/ 6357769 h 6857994"/>
              <a:gd name="connsiteX137" fmla="*/ 11597853 w 12191990"/>
              <a:gd name="connsiteY137" fmla="*/ 6349636 h 6857994"/>
              <a:gd name="connsiteX138" fmla="*/ 11575946 w 12191990"/>
              <a:gd name="connsiteY138" fmla="*/ 6317941 h 6857994"/>
              <a:gd name="connsiteX139" fmla="*/ 11412754 w 12191990"/>
              <a:gd name="connsiteY139" fmla="*/ 6317941 h 6857994"/>
              <a:gd name="connsiteX140" fmla="*/ 11393706 w 12191990"/>
              <a:gd name="connsiteY140" fmla="*/ 6322921 h 6857994"/>
              <a:gd name="connsiteX141" fmla="*/ 11396548 w 12191990"/>
              <a:gd name="connsiteY141" fmla="*/ 6333316 h 6857994"/>
              <a:gd name="connsiteX142" fmla="*/ 11409502 w 12191990"/>
              <a:gd name="connsiteY142" fmla="*/ 6329468 h 6857994"/>
              <a:gd name="connsiteX143" fmla="*/ 11419872 w 12191990"/>
              <a:gd name="connsiteY143" fmla="*/ 6341708 h 6857994"/>
              <a:gd name="connsiteX144" fmla="*/ 11419872 w 12191990"/>
              <a:gd name="connsiteY144" fmla="*/ 6343552 h 6857994"/>
              <a:gd name="connsiteX145" fmla="*/ 11389145 w 12191990"/>
              <a:gd name="connsiteY145" fmla="*/ 6368993 h 6857994"/>
              <a:gd name="connsiteX146" fmla="*/ 11406651 w 12191990"/>
              <a:gd name="connsiteY146" fmla="*/ 6389481 h 6857994"/>
              <a:gd name="connsiteX147" fmla="*/ 11421297 w 12191990"/>
              <a:gd name="connsiteY147" fmla="*/ 6381357 h 6857994"/>
              <a:gd name="connsiteX148" fmla="*/ 11421565 w 12191990"/>
              <a:gd name="connsiteY148" fmla="*/ 6381357 h 6857994"/>
              <a:gd name="connsiteX149" fmla="*/ 11422420 w 12191990"/>
              <a:gd name="connsiteY149" fmla="*/ 6388350 h 6857994"/>
              <a:gd name="connsiteX150" fmla="*/ 11436095 w 12191990"/>
              <a:gd name="connsiteY150" fmla="*/ 6388350 h 6857994"/>
              <a:gd name="connsiteX151" fmla="*/ 11435240 w 12191990"/>
              <a:gd name="connsiteY151" fmla="*/ 6372556 h 6857994"/>
              <a:gd name="connsiteX152" fmla="*/ 11435249 w 12191990"/>
              <a:gd name="connsiteY152" fmla="*/ 6372547 h 6857994"/>
              <a:gd name="connsiteX153" fmla="*/ 11435249 w 12191990"/>
              <a:gd name="connsiteY153" fmla="*/ 6344950 h 6857994"/>
              <a:gd name="connsiteX154" fmla="*/ 11412754 w 12191990"/>
              <a:gd name="connsiteY154" fmla="*/ 6317941 h 6857994"/>
              <a:gd name="connsiteX155" fmla="*/ 11236812 w 12191990"/>
              <a:gd name="connsiteY155" fmla="*/ 6317941 h 6857994"/>
              <a:gd name="connsiteX156" fmla="*/ 11217755 w 12191990"/>
              <a:gd name="connsiteY156" fmla="*/ 6322921 h 6857994"/>
              <a:gd name="connsiteX157" fmla="*/ 11220606 w 12191990"/>
              <a:gd name="connsiteY157" fmla="*/ 6333316 h 6857994"/>
              <a:gd name="connsiteX158" fmla="*/ 11233533 w 12191990"/>
              <a:gd name="connsiteY158" fmla="*/ 6329468 h 6857994"/>
              <a:gd name="connsiteX159" fmla="*/ 11243921 w 12191990"/>
              <a:gd name="connsiteY159" fmla="*/ 6341708 h 6857994"/>
              <a:gd name="connsiteX160" fmla="*/ 11243921 w 12191990"/>
              <a:gd name="connsiteY160" fmla="*/ 6343552 h 6857994"/>
              <a:gd name="connsiteX161" fmla="*/ 11213203 w 12191990"/>
              <a:gd name="connsiteY161" fmla="*/ 6368993 h 6857994"/>
              <a:gd name="connsiteX162" fmla="*/ 11230691 w 12191990"/>
              <a:gd name="connsiteY162" fmla="*/ 6389481 h 6857994"/>
              <a:gd name="connsiteX163" fmla="*/ 11245355 w 12191990"/>
              <a:gd name="connsiteY163" fmla="*/ 6381357 h 6857994"/>
              <a:gd name="connsiteX164" fmla="*/ 11245649 w 12191990"/>
              <a:gd name="connsiteY164" fmla="*/ 6381357 h 6857994"/>
              <a:gd name="connsiteX165" fmla="*/ 11246487 w 12191990"/>
              <a:gd name="connsiteY165" fmla="*/ 6388350 h 6857994"/>
              <a:gd name="connsiteX166" fmla="*/ 11260135 w 12191990"/>
              <a:gd name="connsiteY166" fmla="*/ 6388350 h 6857994"/>
              <a:gd name="connsiteX167" fmla="*/ 11259280 w 12191990"/>
              <a:gd name="connsiteY167" fmla="*/ 6372556 h 6857994"/>
              <a:gd name="connsiteX168" fmla="*/ 11259280 w 12191990"/>
              <a:gd name="connsiteY168" fmla="*/ 6372547 h 6857994"/>
              <a:gd name="connsiteX169" fmla="*/ 11259280 w 12191990"/>
              <a:gd name="connsiteY169" fmla="*/ 6344950 h 6857994"/>
              <a:gd name="connsiteX170" fmla="*/ 11236812 w 12191990"/>
              <a:gd name="connsiteY170" fmla="*/ 6317941 h 6857994"/>
              <a:gd name="connsiteX171" fmla="*/ 11016772 w 12191990"/>
              <a:gd name="connsiteY171" fmla="*/ 6317941 h 6857994"/>
              <a:gd name="connsiteX172" fmla="*/ 10997715 w 12191990"/>
              <a:gd name="connsiteY172" fmla="*/ 6322921 h 6857994"/>
              <a:gd name="connsiteX173" fmla="*/ 11000548 w 12191990"/>
              <a:gd name="connsiteY173" fmla="*/ 6333316 h 6857994"/>
              <a:gd name="connsiteX174" fmla="*/ 11013493 w 12191990"/>
              <a:gd name="connsiteY174" fmla="*/ 6329468 h 6857994"/>
              <a:gd name="connsiteX175" fmla="*/ 11023881 w 12191990"/>
              <a:gd name="connsiteY175" fmla="*/ 6341708 h 6857994"/>
              <a:gd name="connsiteX176" fmla="*/ 11023881 w 12191990"/>
              <a:gd name="connsiteY176" fmla="*/ 6343552 h 6857994"/>
              <a:gd name="connsiteX177" fmla="*/ 10993163 w 12191990"/>
              <a:gd name="connsiteY177" fmla="*/ 6368993 h 6857994"/>
              <a:gd name="connsiteX178" fmla="*/ 11010660 w 12191990"/>
              <a:gd name="connsiteY178" fmla="*/ 6389481 h 6857994"/>
              <a:gd name="connsiteX179" fmla="*/ 11025306 w 12191990"/>
              <a:gd name="connsiteY179" fmla="*/ 6381357 h 6857994"/>
              <a:gd name="connsiteX180" fmla="*/ 11025592 w 12191990"/>
              <a:gd name="connsiteY180" fmla="*/ 6381357 h 6857994"/>
              <a:gd name="connsiteX181" fmla="*/ 11026447 w 12191990"/>
              <a:gd name="connsiteY181" fmla="*/ 6388350 h 6857994"/>
              <a:gd name="connsiteX182" fmla="*/ 11040095 w 12191990"/>
              <a:gd name="connsiteY182" fmla="*/ 6388350 h 6857994"/>
              <a:gd name="connsiteX183" fmla="*/ 11039240 w 12191990"/>
              <a:gd name="connsiteY183" fmla="*/ 6372556 h 6857994"/>
              <a:gd name="connsiteX184" fmla="*/ 11039240 w 12191990"/>
              <a:gd name="connsiteY184" fmla="*/ 6372547 h 6857994"/>
              <a:gd name="connsiteX185" fmla="*/ 11039240 w 12191990"/>
              <a:gd name="connsiteY185" fmla="*/ 6344950 h 6857994"/>
              <a:gd name="connsiteX186" fmla="*/ 11016772 w 12191990"/>
              <a:gd name="connsiteY186" fmla="*/ 6317941 h 6857994"/>
              <a:gd name="connsiteX187" fmla="*/ 10958622 w 12191990"/>
              <a:gd name="connsiteY187" fmla="*/ 6317941 h 6857994"/>
              <a:gd name="connsiteX188" fmla="*/ 10932876 w 12191990"/>
              <a:gd name="connsiteY188" fmla="*/ 6354776 h 6857994"/>
              <a:gd name="connsiteX189" fmla="*/ 10960324 w 12191990"/>
              <a:gd name="connsiteY189" fmla="*/ 6389178 h 6857994"/>
              <a:gd name="connsiteX190" fmla="*/ 10977687 w 12191990"/>
              <a:gd name="connsiteY190" fmla="*/ 6385927 h 6857994"/>
              <a:gd name="connsiteX191" fmla="*/ 10975407 w 12191990"/>
              <a:gd name="connsiteY191" fmla="*/ 6375122 h 6857994"/>
              <a:gd name="connsiteX192" fmla="*/ 10963041 w 12191990"/>
              <a:gd name="connsiteY192" fmla="*/ 6377518 h 6857994"/>
              <a:gd name="connsiteX193" fmla="*/ 10947673 w 12191990"/>
              <a:gd name="connsiteY193" fmla="*/ 6357769 h 6857994"/>
              <a:gd name="connsiteX194" fmla="*/ 10980093 w 12191990"/>
              <a:gd name="connsiteY194" fmla="*/ 6357769 h 6857994"/>
              <a:gd name="connsiteX195" fmla="*/ 10980529 w 12191990"/>
              <a:gd name="connsiteY195" fmla="*/ 6349636 h 6857994"/>
              <a:gd name="connsiteX196" fmla="*/ 10958622 w 12191990"/>
              <a:gd name="connsiteY196" fmla="*/ 6317941 h 6857994"/>
              <a:gd name="connsiteX197" fmla="*/ 10897464 w 12191990"/>
              <a:gd name="connsiteY197" fmla="*/ 6317941 h 6857994"/>
              <a:gd name="connsiteX198" fmla="*/ 10882951 w 12191990"/>
              <a:gd name="connsiteY198" fmla="*/ 6327473 h 6857994"/>
              <a:gd name="connsiteX199" fmla="*/ 10882666 w 12191990"/>
              <a:gd name="connsiteY199" fmla="*/ 6327473 h 6857994"/>
              <a:gd name="connsiteX200" fmla="*/ 10881811 w 12191990"/>
              <a:gd name="connsiteY200" fmla="*/ 6319064 h 6857994"/>
              <a:gd name="connsiteX201" fmla="*/ 10868590 w 12191990"/>
              <a:gd name="connsiteY201" fmla="*/ 6319064 h 6857994"/>
              <a:gd name="connsiteX202" fmla="*/ 10869160 w 12191990"/>
              <a:gd name="connsiteY202" fmla="*/ 6340835 h 6857994"/>
              <a:gd name="connsiteX203" fmla="*/ 10869160 w 12191990"/>
              <a:gd name="connsiteY203" fmla="*/ 6415635 h 6857994"/>
              <a:gd name="connsiteX204" fmla="*/ 10884234 w 12191990"/>
              <a:gd name="connsiteY204" fmla="*/ 6415635 h 6857994"/>
              <a:gd name="connsiteX205" fmla="*/ 10884234 w 12191990"/>
              <a:gd name="connsiteY205" fmla="*/ 6382221 h 6857994"/>
              <a:gd name="connsiteX206" fmla="*/ 10884519 w 12191990"/>
              <a:gd name="connsiteY206" fmla="*/ 6382221 h 6857994"/>
              <a:gd name="connsiteX207" fmla="*/ 10896323 w 12191990"/>
              <a:gd name="connsiteY207" fmla="*/ 6389473 h 6857994"/>
              <a:gd name="connsiteX208" fmla="*/ 10918364 w 12191990"/>
              <a:gd name="connsiteY208" fmla="*/ 6353484 h 6857994"/>
              <a:gd name="connsiteX209" fmla="*/ 10897464 w 12191990"/>
              <a:gd name="connsiteY209" fmla="*/ 6317941 h 6857994"/>
              <a:gd name="connsiteX210" fmla="*/ 11516016 w 12191990"/>
              <a:gd name="connsiteY210" fmla="*/ 6317932 h 6857994"/>
              <a:gd name="connsiteX211" fmla="*/ 11506341 w 12191990"/>
              <a:gd name="connsiteY211" fmla="*/ 6320498 h 6857994"/>
              <a:gd name="connsiteX212" fmla="*/ 11499517 w 12191990"/>
              <a:gd name="connsiteY212" fmla="*/ 6327891 h 6857994"/>
              <a:gd name="connsiteX213" fmla="*/ 11499232 w 12191990"/>
              <a:gd name="connsiteY213" fmla="*/ 6327891 h 6857994"/>
              <a:gd name="connsiteX214" fmla="*/ 11484452 w 12191990"/>
              <a:gd name="connsiteY214" fmla="*/ 6317941 h 6857994"/>
              <a:gd name="connsiteX215" fmla="*/ 11468238 w 12191990"/>
              <a:gd name="connsiteY215" fmla="*/ 6327339 h 6857994"/>
              <a:gd name="connsiteX216" fmla="*/ 11467944 w 12191990"/>
              <a:gd name="connsiteY216" fmla="*/ 6327339 h 6857994"/>
              <a:gd name="connsiteX217" fmla="*/ 11467240 w 12191990"/>
              <a:gd name="connsiteY217" fmla="*/ 6319073 h 6857994"/>
              <a:gd name="connsiteX218" fmla="*/ 11454028 w 12191990"/>
              <a:gd name="connsiteY218" fmla="*/ 6319073 h 6857994"/>
              <a:gd name="connsiteX219" fmla="*/ 11454589 w 12191990"/>
              <a:gd name="connsiteY219" fmla="*/ 6338572 h 6857994"/>
              <a:gd name="connsiteX220" fmla="*/ 11454571 w 12191990"/>
              <a:gd name="connsiteY220" fmla="*/ 6338545 h 6857994"/>
              <a:gd name="connsiteX221" fmla="*/ 11454571 w 12191990"/>
              <a:gd name="connsiteY221" fmla="*/ 6388314 h 6857994"/>
              <a:gd name="connsiteX222" fmla="*/ 11469636 w 12191990"/>
              <a:gd name="connsiteY222" fmla="*/ 6388314 h 6857994"/>
              <a:gd name="connsiteX223" fmla="*/ 11469636 w 12191990"/>
              <a:gd name="connsiteY223" fmla="*/ 6344514 h 6857994"/>
              <a:gd name="connsiteX224" fmla="*/ 11470224 w 12191990"/>
              <a:gd name="connsiteY224" fmla="*/ 6338964 h 6857994"/>
              <a:gd name="connsiteX225" fmla="*/ 11478759 w 12191990"/>
              <a:gd name="connsiteY225" fmla="*/ 6330573 h 6857994"/>
              <a:gd name="connsiteX226" fmla="*/ 11486438 w 12191990"/>
              <a:gd name="connsiteY226" fmla="*/ 6343935 h 6857994"/>
              <a:gd name="connsiteX227" fmla="*/ 11486438 w 12191990"/>
              <a:gd name="connsiteY227" fmla="*/ 6388323 h 6857994"/>
              <a:gd name="connsiteX228" fmla="*/ 11501503 w 12191990"/>
              <a:gd name="connsiteY228" fmla="*/ 6388323 h 6857994"/>
              <a:gd name="connsiteX229" fmla="*/ 11501503 w 12191990"/>
              <a:gd name="connsiteY229" fmla="*/ 6344238 h 6857994"/>
              <a:gd name="connsiteX230" fmla="*/ 11502091 w 12191990"/>
              <a:gd name="connsiteY230" fmla="*/ 6338706 h 6857994"/>
              <a:gd name="connsiteX231" fmla="*/ 11510474 w 12191990"/>
              <a:gd name="connsiteY231" fmla="*/ 6330582 h 6857994"/>
              <a:gd name="connsiteX232" fmla="*/ 11518288 w 12191990"/>
              <a:gd name="connsiteY232" fmla="*/ 6346376 h 6857994"/>
              <a:gd name="connsiteX233" fmla="*/ 11518288 w 12191990"/>
              <a:gd name="connsiteY233" fmla="*/ 6388332 h 6857994"/>
              <a:gd name="connsiteX234" fmla="*/ 11533370 w 12191990"/>
              <a:gd name="connsiteY234" fmla="*/ 6388332 h 6857994"/>
              <a:gd name="connsiteX235" fmla="*/ 11533370 w 12191990"/>
              <a:gd name="connsiteY235" fmla="*/ 6343534 h 6857994"/>
              <a:gd name="connsiteX236" fmla="*/ 11516016 w 12191990"/>
              <a:gd name="connsiteY236" fmla="*/ 6317932 h 6857994"/>
              <a:gd name="connsiteX237" fmla="*/ 10827894 w 12191990"/>
              <a:gd name="connsiteY237" fmla="*/ 6317932 h 6857994"/>
              <a:gd name="connsiteX238" fmla="*/ 10802584 w 12191990"/>
              <a:gd name="connsiteY238" fmla="*/ 6353921 h 6857994"/>
              <a:gd name="connsiteX239" fmla="*/ 10827342 w 12191990"/>
              <a:gd name="connsiteY239" fmla="*/ 6389472 h 6857994"/>
              <a:gd name="connsiteX240" fmla="*/ 10827333 w 12191990"/>
              <a:gd name="connsiteY240" fmla="*/ 6389463 h 6857994"/>
              <a:gd name="connsiteX241" fmla="*/ 10827476 w 12191990"/>
              <a:gd name="connsiteY241" fmla="*/ 6389463 h 6857994"/>
              <a:gd name="connsiteX242" fmla="*/ 10852358 w 12191990"/>
              <a:gd name="connsiteY242" fmla="*/ 6353475 h 6857994"/>
              <a:gd name="connsiteX243" fmla="*/ 10827894 w 12191990"/>
              <a:gd name="connsiteY243" fmla="*/ 6317932 h 6857994"/>
              <a:gd name="connsiteX244" fmla="*/ 11173167 w 12191990"/>
              <a:gd name="connsiteY244" fmla="*/ 6304419 h 6857994"/>
              <a:gd name="connsiteX245" fmla="*/ 11187128 w 12191990"/>
              <a:gd name="connsiteY245" fmla="*/ 6320908 h 6857994"/>
              <a:gd name="connsiteX246" fmla="*/ 11171617 w 12191990"/>
              <a:gd name="connsiteY246" fmla="*/ 6338715 h 6857994"/>
              <a:gd name="connsiteX247" fmla="*/ 11167920 w 12191990"/>
              <a:gd name="connsiteY247" fmla="*/ 6338421 h 6857994"/>
              <a:gd name="connsiteX248" fmla="*/ 11167920 w 12191990"/>
              <a:gd name="connsiteY248" fmla="*/ 6338412 h 6857994"/>
              <a:gd name="connsiteX249" fmla="*/ 11167920 w 12191990"/>
              <a:gd name="connsiteY249" fmla="*/ 6305131 h 6857994"/>
              <a:gd name="connsiteX250" fmla="*/ 11173167 w 12191990"/>
              <a:gd name="connsiteY250" fmla="*/ 6304419 h 6857994"/>
              <a:gd name="connsiteX251" fmla="*/ 11699192 w 12191990"/>
              <a:gd name="connsiteY251" fmla="*/ 6301862 h 6857994"/>
              <a:gd name="connsiteX252" fmla="*/ 11683976 w 12191990"/>
              <a:gd name="connsiteY252" fmla="*/ 6307136 h 6857994"/>
              <a:gd name="connsiteX253" fmla="*/ 11683976 w 12191990"/>
              <a:gd name="connsiteY253" fmla="*/ 6319072 h 6857994"/>
              <a:gd name="connsiteX254" fmla="*/ 11675735 w 12191990"/>
              <a:gd name="connsiteY254" fmla="*/ 6319072 h 6857994"/>
              <a:gd name="connsiteX255" fmla="*/ 11675735 w 12191990"/>
              <a:gd name="connsiteY255" fmla="*/ 6330047 h 6857994"/>
              <a:gd name="connsiteX256" fmla="*/ 11683976 w 12191990"/>
              <a:gd name="connsiteY256" fmla="*/ 6330047 h 6857994"/>
              <a:gd name="connsiteX257" fmla="*/ 11683976 w 12191990"/>
              <a:gd name="connsiteY257" fmla="*/ 6366160 h 6857994"/>
              <a:gd name="connsiteX258" fmla="*/ 11689098 w 12191990"/>
              <a:gd name="connsiteY258" fmla="*/ 6384929 h 6857994"/>
              <a:gd name="connsiteX259" fmla="*/ 11701339 w 12191990"/>
              <a:gd name="connsiteY259" fmla="*/ 6389187 h 6857994"/>
              <a:gd name="connsiteX260" fmla="*/ 11711281 w 12191990"/>
              <a:gd name="connsiteY260" fmla="*/ 6388056 h 6857994"/>
              <a:gd name="connsiteX261" fmla="*/ 11711005 w 12191990"/>
              <a:gd name="connsiteY261" fmla="*/ 6376253 h 6857994"/>
              <a:gd name="connsiteX262" fmla="*/ 11706319 w 12191990"/>
              <a:gd name="connsiteY262" fmla="*/ 6376672 h 6857994"/>
              <a:gd name="connsiteX263" fmla="*/ 11699201 w 12191990"/>
              <a:gd name="connsiteY263" fmla="*/ 6366009 h 6857994"/>
              <a:gd name="connsiteX264" fmla="*/ 11699201 w 12191990"/>
              <a:gd name="connsiteY264" fmla="*/ 6330038 h 6857994"/>
              <a:gd name="connsiteX265" fmla="*/ 11712564 w 12191990"/>
              <a:gd name="connsiteY265" fmla="*/ 6330038 h 6857994"/>
              <a:gd name="connsiteX266" fmla="*/ 11712564 w 12191990"/>
              <a:gd name="connsiteY266" fmla="*/ 6319064 h 6857994"/>
              <a:gd name="connsiteX267" fmla="*/ 11699201 w 12191990"/>
              <a:gd name="connsiteY267" fmla="*/ 6319064 h 6857994"/>
              <a:gd name="connsiteX268" fmla="*/ 11699201 w 12191990"/>
              <a:gd name="connsiteY268" fmla="*/ 6301862 h 6857994"/>
              <a:gd name="connsiteX269" fmla="*/ 10637823 w 12191990"/>
              <a:gd name="connsiteY269" fmla="*/ 6292482 h 6857994"/>
              <a:gd name="connsiteX270" fmla="*/ 10637823 w 12191990"/>
              <a:gd name="connsiteY270" fmla="*/ 6388341 h 6857994"/>
              <a:gd name="connsiteX271" fmla="*/ 10678928 w 12191990"/>
              <a:gd name="connsiteY271" fmla="*/ 6388341 h 6857994"/>
              <a:gd name="connsiteX272" fmla="*/ 10678928 w 12191990"/>
              <a:gd name="connsiteY272" fmla="*/ 6375122 h 6857994"/>
              <a:gd name="connsiteX273" fmla="*/ 10653039 w 12191990"/>
              <a:gd name="connsiteY273" fmla="*/ 6375122 h 6857994"/>
              <a:gd name="connsiteX274" fmla="*/ 10653039 w 12191990"/>
              <a:gd name="connsiteY274" fmla="*/ 6344674 h 6857994"/>
              <a:gd name="connsiteX275" fmla="*/ 10675801 w 12191990"/>
              <a:gd name="connsiteY275" fmla="*/ 6344674 h 6857994"/>
              <a:gd name="connsiteX276" fmla="*/ 10675801 w 12191990"/>
              <a:gd name="connsiteY276" fmla="*/ 6332025 h 6857994"/>
              <a:gd name="connsiteX277" fmla="*/ 10653039 w 12191990"/>
              <a:gd name="connsiteY277" fmla="*/ 6332025 h 6857994"/>
              <a:gd name="connsiteX278" fmla="*/ 10653039 w 12191990"/>
              <a:gd name="connsiteY278" fmla="*/ 6305693 h 6857994"/>
              <a:gd name="connsiteX279" fmla="*/ 10677227 w 12191990"/>
              <a:gd name="connsiteY279" fmla="*/ 6305693 h 6857994"/>
              <a:gd name="connsiteX280" fmla="*/ 10677227 w 12191990"/>
              <a:gd name="connsiteY280" fmla="*/ 6292482 h 6857994"/>
              <a:gd name="connsiteX281" fmla="*/ 11365955 w 12191990"/>
              <a:gd name="connsiteY281" fmla="*/ 6292188 h 6857994"/>
              <a:gd name="connsiteX282" fmla="*/ 11357848 w 12191990"/>
              <a:gd name="connsiteY282" fmla="*/ 6301007 h 6857994"/>
              <a:gd name="connsiteX283" fmla="*/ 11365821 w 12191990"/>
              <a:gd name="connsiteY283" fmla="*/ 6309835 h 6857994"/>
              <a:gd name="connsiteX284" fmla="*/ 11365955 w 12191990"/>
              <a:gd name="connsiteY284" fmla="*/ 6309835 h 6857994"/>
              <a:gd name="connsiteX285" fmla="*/ 11374213 w 12191990"/>
              <a:gd name="connsiteY285" fmla="*/ 6301007 h 6857994"/>
              <a:gd name="connsiteX286" fmla="*/ 11365955 w 12191990"/>
              <a:gd name="connsiteY286" fmla="*/ 6292188 h 6857994"/>
              <a:gd name="connsiteX287" fmla="*/ 11170619 w 12191990"/>
              <a:gd name="connsiteY287" fmla="*/ 6292063 h 6857994"/>
              <a:gd name="connsiteX288" fmla="*/ 11152846 w 12191990"/>
              <a:gd name="connsiteY288" fmla="*/ 6293907 h 6857994"/>
              <a:gd name="connsiteX289" fmla="*/ 11152846 w 12191990"/>
              <a:gd name="connsiteY289" fmla="*/ 6388341 h 6857994"/>
              <a:gd name="connsiteX290" fmla="*/ 11167920 w 12191990"/>
              <a:gd name="connsiteY290" fmla="*/ 6388341 h 6857994"/>
              <a:gd name="connsiteX291" fmla="*/ 11167920 w 12191990"/>
              <a:gd name="connsiteY291" fmla="*/ 6350928 h 6857994"/>
              <a:gd name="connsiteX292" fmla="*/ 11172178 w 12191990"/>
              <a:gd name="connsiteY292" fmla="*/ 6351088 h 6857994"/>
              <a:gd name="connsiteX293" fmla="*/ 11195226 w 12191990"/>
              <a:gd name="connsiteY293" fmla="*/ 6341120 h 6857994"/>
              <a:gd name="connsiteX294" fmla="*/ 11202344 w 12191990"/>
              <a:gd name="connsiteY294" fmla="*/ 6319794 h 6857994"/>
              <a:gd name="connsiteX295" fmla="*/ 11194665 w 12191990"/>
              <a:gd name="connsiteY295" fmla="*/ 6299323 h 6857994"/>
              <a:gd name="connsiteX296" fmla="*/ 11170619 w 12191990"/>
              <a:gd name="connsiteY296" fmla="*/ 6292063 h 6857994"/>
              <a:gd name="connsiteX297" fmla="*/ 11323566 w 12191990"/>
              <a:gd name="connsiteY297" fmla="*/ 6289943 h 6857994"/>
              <a:gd name="connsiteX298" fmla="*/ 11323566 w 12191990"/>
              <a:gd name="connsiteY298" fmla="*/ 6388350 h 6857994"/>
              <a:gd name="connsiteX299" fmla="*/ 11338791 w 12191990"/>
              <a:gd name="connsiteY299" fmla="*/ 6388350 h 6857994"/>
              <a:gd name="connsiteX300" fmla="*/ 11338791 w 12191990"/>
              <a:gd name="connsiteY300" fmla="*/ 6289943 h 6857994"/>
              <a:gd name="connsiteX301" fmla="*/ 11065877 w 12191990"/>
              <a:gd name="connsiteY301" fmla="*/ 6171262 h 6857994"/>
              <a:gd name="connsiteX302" fmla="*/ 11065877 w 12191990"/>
              <a:gd name="connsiteY302" fmla="*/ 6171271 h 6857994"/>
              <a:gd name="connsiteX303" fmla="*/ 11065877 w 12191990"/>
              <a:gd name="connsiteY303" fmla="*/ 6208534 h 6857994"/>
              <a:gd name="connsiteX304" fmla="*/ 11211457 w 12191990"/>
              <a:gd name="connsiteY304" fmla="*/ 6226777 h 6857994"/>
              <a:gd name="connsiteX305" fmla="*/ 11211457 w 12191990"/>
              <a:gd name="connsiteY305" fmla="*/ 6184054 h 6857994"/>
              <a:gd name="connsiteX306" fmla="*/ 11065877 w 12191990"/>
              <a:gd name="connsiteY306" fmla="*/ 6171262 h 6857994"/>
              <a:gd name="connsiteX307" fmla="*/ 11095909 w 12191990"/>
              <a:gd name="connsiteY307" fmla="*/ 6106795 h 6857994"/>
              <a:gd name="connsiteX308" fmla="*/ 11095909 w 12191990"/>
              <a:gd name="connsiteY308" fmla="*/ 6140797 h 6857994"/>
              <a:gd name="connsiteX309" fmla="*/ 11211466 w 12191990"/>
              <a:gd name="connsiteY309" fmla="*/ 6153313 h 6857994"/>
              <a:gd name="connsiteX310" fmla="*/ 11211466 w 12191990"/>
              <a:gd name="connsiteY310" fmla="*/ 6114732 h 6857994"/>
              <a:gd name="connsiteX311" fmla="*/ 11095909 w 12191990"/>
              <a:gd name="connsiteY311" fmla="*/ 6106795 h 6857994"/>
              <a:gd name="connsiteX312" fmla="*/ 11115785 w 12191990"/>
              <a:gd name="connsiteY312" fmla="*/ 6051735 h 6857994"/>
              <a:gd name="connsiteX313" fmla="*/ 11115785 w 12191990"/>
              <a:gd name="connsiteY313" fmla="*/ 6083875 h 6857994"/>
              <a:gd name="connsiteX314" fmla="*/ 11211466 w 12191990"/>
              <a:gd name="connsiteY314" fmla="*/ 6092676 h 6857994"/>
              <a:gd name="connsiteX315" fmla="*/ 11211466 w 12191990"/>
              <a:gd name="connsiteY315" fmla="*/ 6056857 h 6857994"/>
              <a:gd name="connsiteX316" fmla="*/ 11115785 w 12191990"/>
              <a:gd name="connsiteY316" fmla="*/ 6051735 h 6857994"/>
              <a:gd name="connsiteX317" fmla="*/ 10710724 w 12191990"/>
              <a:gd name="connsiteY317" fmla="*/ 6001556 h 6857994"/>
              <a:gd name="connsiteX318" fmla="*/ 10710724 w 12191990"/>
              <a:gd name="connsiteY318" fmla="*/ 6025251 h 6857994"/>
              <a:gd name="connsiteX319" fmla="*/ 11044477 w 12191990"/>
              <a:gd name="connsiteY319" fmla="*/ 6204159 h 6857994"/>
              <a:gd name="connsiteX320" fmla="*/ 11044477 w 12191990"/>
              <a:gd name="connsiteY320" fmla="*/ 6167815 h 6857994"/>
              <a:gd name="connsiteX321" fmla="*/ 10710724 w 12191990"/>
              <a:gd name="connsiteY321" fmla="*/ 6001556 h 6857994"/>
              <a:gd name="connsiteX322" fmla="*/ 11134378 w 12191990"/>
              <a:gd name="connsiteY322" fmla="*/ 5998589 h 6857994"/>
              <a:gd name="connsiteX323" fmla="*/ 11134378 w 12191990"/>
              <a:gd name="connsiteY323" fmla="*/ 6027425 h 6857994"/>
              <a:gd name="connsiteX324" fmla="*/ 11211467 w 12191990"/>
              <a:gd name="connsiteY324" fmla="*/ 6032698 h 6857994"/>
              <a:gd name="connsiteX325" fmla="*/ 11211467 w 12191990"/>
              <a:gd name="connsiteY325" fmla="*/ 6000870 h 6857994"/>
              <a:gd name="connsiteX326" fmla="*/ 11134378 w 12191990"/>
              <a:gd name="connsiteY326" fmla="*/ 5998589 h 6857994"/>
              <a:gd name="connsiteX327" fmla="*/ 10797746 w 12191990"/>
              <a:gd name="connsiteY327" fmla="*/ 5987160 h 6857994"/>
              <a:gd name="connsiteX328" fmla="*/ 10797746 w 12191990"/>
              <a:gd name="connsiteY328" fmla="*/ 6008379 h 6857994"/>
              <a:gd name="connsiteX329" fmla="*/ 11076255 w 12191990"/>
              <a:gd name="connsiteY329" fmla="*/ 6137571 h 6857994"/>
              <a:gd name="connsiteX330" fmla="*/ 11076255 w 12191990"/>
              <a:gd name="connsiteY330" fmla="*/ 6104674 h 6857994"/>
              <a:gd name="connsiteX331" fmla="*/ 10797746 w 12191990"/>
              <a:gd name="connsiteY331" fmla="*/ 5987160 h 6857994"/>
              <a:gd name="connsiteX332" fmla="*/ 10876055 w 12191990"/>
              <a:gd name="connsiteY332" fmla="*/ 5965514 h 6857994"/>
              <a:gd name="connsiteX333" fmla="*/ 10876055 w 12191990"/>
              <a:gd name="connsiteY333" fmla="*/ 5985450 h 6857994"/>
              <a:gd name="connsiteX334" fmla="*/ 11097850 w 12191990"/>
              <a:gd name="connsiteY334" fmla="*/ 6080774 h 6857994"/>
              <a:gd name="connsiteX335" fmla="*/ 11097850 w 12191990"/>
              <a:gd name="connsiteY335" fmla="*/ 6049721 h 6857994"/>
              <a:gd name="connsiteX336" fmla="*/ 10876055 w 12191990"/>
              <a:gd name="connsiteY336" fmla="*/ 5965514 h 6857994"/>
              <a:gd name="connsiteX337" fmla="*/ 11211457 w 12191990"/>
              <a:gd name="connsiteY337" fmla="*/ 5950059 h 6857994"/>
              <a:gd name="connsiteX338" fmla="*/ 11148962 w 12191990"/>
              <a:gd name="connsiteY338" fmla="*/ 5950567 h 6857994"/>
              <a:gd name="connsiteX339" fmla="*/ 11148828 w 12191990"/>
              <a:gd name="connsiteY339" fmla="*/ 5976578 h 6857994"/>
              <a:gd name="connsiteX340" fmla="*/ 11211457 w 12191990"/>
              <a:gd name="connsiteY340" fmla="*/ 5979322 h 6857994"/>
              <a:gd name="connsiteX341" fmla="*/ 10955158 w 12191990"/>
              <a:gd name="connsiteY341" fmla="*/ 5944019 h 6857994"/>
              <a:gd name="connsiteX342" fmla="*/ 10955158 w 12191990"/>
              <a:gd name="connsiteY342" fmla="*/ 5962592 h 6857994"/>
              <a:gd name="connsiteX343" fmla="*/ 11118003 w 12191990"/>
              <a:gd name="connsiteY343" fmla="*/ 6024957 h 6857994"/>
              <a:gd name="connsiteX344" fmla="*/ 11118003 w 12191990"/>
              <a:gd name="connsiteY344" fmla="*/ 6024948 h 6857994"/>
              <a:gd name="connsiteX345" fmla="*/ 11118003 w 12191990"/>
              <a:gd name="connsiteY345" fmla="*/ 5997093 h 6857994"/>
              <a:gd name="connsiteX346" fmla="*/ 10955158 w 12191990"/>
              <a:gd name="connsiteY346" fmla="*/ 5944019 h 6857994"/>
              <a:gd name="connsiteX347" fmla="*/ 11029841 w 12191990"/>
              <a:gd name="connsiteY347" fmla="*/ 5921054 h 6857994"/>
              <a:gd name="connsiteX348" fmla="*/ 11029841 w 12191990"/>
              <a:gd name="connsiteY348" fmla="*/ 5939503 h 6857994"/>
              <a:gd name="connsiteX349" fmla="*/ 11134422 w 12191990"/>
              <a:gd name="connsiteY349" fmla="*/ 5974787 h 6857994"/>
              <a:gd name="connsiteX350" fmla="*/ 11134110 w 12191990"/>
              <a:gd name="connsiteY350" fmla="*/ 5949774 h 6857994"/>
              <a:gd name="connsiteX351" fmla="*/ 11029841 w 12191990"/>
              <a:gd name="connsiteY351" fmla="*/ 5921054 h 6857994"/>
              <a:gd name="connsiteX352" fmla="*/ 11227584 w 12191990"/>
              <a:gd name="connsiteY352" fmla="*/ 5905494 h 6857994"/>
              <a:gd name="connsiteX353" fmla="*/ 11227584 w 12191990"/>
              <a:gd name="connsiteY353" fmla="*/ 6235297 h 6857994"/>
              <a:gd name="connsiteX354" fmla="*/ 11716140 w 12191990"/>
              <a:gd name="connsiteY354" fmla="*/ 6235297 h 6857994"/>
              <a:gd name="connsiteX355" fmla="*/ 11716140 w 12191990"/>
              <a:gd name="connsiteY355" fmla="*/ 5905494 h 6857994"/>
              <a:gd name="connsiteX356" fmla="*/ 10995665 w 12191990"/>
              <a:gd name="connsiteY356" fmla="*/ 5831182 h 6857994"/>
              <a:gd name="connsiteX357" fmla="*/ 11012886 w 12191990"/>
              <a:gd name="connsiteY357" fmla="*/ 5927602 h 6857994"/>
              <a:gd name="connsiteX358" fmla="*/ 11012886 w 12191990"/>
              <a:gd name="connsiteY358" fmla="*/ 5910392 h 6857994"/>
              <a:gd name="connsiteX359" fmla="*/ 10995665 w 12191990"/>
              <a:gd name="connsiteY359" fmla="*/ 5843849 h 6857994"/>
              <a:gd name="connsiteX360" fmla="*/ 11323549 w 12191990"/>
              <a:gd name="connsiteY360" fmla="*/ 5831110 h 6857994"/>
              <a:gd name="connsiteX361" fmla="*/ 11323549 w 12191990"/>
              <a:gd name="connsiteY361" fmla="*/ 5862733 h 6857994"/>
              <a:gd name="connsiteX362" fmla="*/ 11331006 w 12191990"/>
              <a:gd name="connsiteY362" fmla="*/ 5887818 h 6857994"/>
              <a:gd name="connsiteX363" fmla="*/ 11331006 w 12191990"/>
              <a:gd name="connsiteY363" fmla="*/ 5887809 h 6857994"/>
              <a:gd name="connsiteX364" fmla="*/ 11353661 w 12191990"/>
              <a:gd name="connsiteY364" fmla="*/ 5887809 h 6857994"/>
              <a:gd name="connsiteX365" fmla="*/ 11323549 w 12191990"/>
              <a:gd name="connsiteY365" fmla="*/ 5831110 h 6857994"/>
              <a:gd name="connsiteX366" fmla="*/ 11387381 w 12191990"/>
              <a:gd name="connsiteY366" fmla="*/ 5821017 h 6857994"/>
              <a:gd name="connsiteX367" fmla="*/ 11387381 w 12191990"/>
              <a:gd name="connsiteY367" fmla="*/ 5849558 h 6857994"/>
              <a:gd name="connsiteX368" fmla="*/ 11411016 w 12191990"/>
              <a:gd name="connsiteY368" fmla="*/ 5887943 h 6857994"/>
              <a:gd name="connsiteX369" fmla="*/ 11434999 w 12191990"/>
              <a:gd name="connsiteY369" fmla="*/ 5887943 h 6857994"/>
              <a:gd name="connsiteX370" fmla="*/ 11387381 w 12191990"/>
              <a:gd name="connsiteY370" fmla="*/ 5821017 h 6857994"/>
              <a:gd name="connsiteX371" fmla="*/ 10931976 w 12191990"/>
              <a:gd name="connsiteY371" fmla="*/ 5818363 h 6857994"/>
              <a:gd name="connsiteX372" fmla="*/ 10938257 w 12191990"/>
              <a:gd name="connsiteY372" fmla="*/ 5948651 h 6857994"/>
              <a:gd name="connsiteX373" fmla="*/ 10938257 w 12191990"/>
              <a:gd name="connsiteY373" fmla="*/ 5948642 h 6857994"/>
              <a:gd name="connsiteX374" fmla="*/ 10938257 w 12191990"/>
              <a:gd name="connsiteY374" fmla="*/ 5930256 h 6857994"/>
              <a:gd name="connsiteX375" fmla="*/ 10931976 w 12191990"/>
              <a:gd name="connsiteY375" fmla="*/ 5829863 h 6857994"/>
              <a:gd name="connsiteX376" fmla="*/ 11451489 w 12191990"/>
              <a:gd name="connsiteY376" fmla="*/ 5806444 h 6857994"/>
              <a:gd name="connsiteX377" fmla="*/ 11451427 w 12191990"/>
              <a:gd name="connsiteY377" fmla="*/ 5833810 h 6857994"/>
              <a:gd name="connsiteX378" fmla="*/ 11495410 w 12191990"/>
              <a:gd name="connsiteY378" fmla="*/ 5887952 h 6857994"/>
              <a:gd name="connsiteX379" fmla="*/ 11520872 w 12191990"/>
              <a:gd name="connsiteY379" fmla="*/ 5887952 h 6857994"/>
              <a:gd name="connsiteX380" fmla="*/ 11451489 w 12191990"/>
              <a:gd name="connsiteY380" fmla="*/ 5806453 h 6857994"/>
              <a:gd name="connsiteX381" fmla="*/ 10875066 w 12191990"/>
              <a:gd name="connsiteY381" fmla="*/ 5800930 h 6857994"/>
              <a:gd name="connsiteX382" fmla="*/ 10859289 w 12191990"/>
              <a:gd name="connsiteY382" fmla="*/ 5968436 h 6857994"/>
              <a:gd name="connsiteX383" fmla="*/ 10859289 w 12191990"/>
              <a:gd name="connsiteY383" fmla="*/ 5948367 h 6857994"/>
              <a:gd name="connsiteX384" fmla="*/ 10875066 w 12191990"/>
              <a:gd name="connsiteY384" fmla="*/ 5812030 h 6857994"/>
              <a:gd name="connsiteX385" fmla="*/ 11240509 w 12191990"/>
              <a:gd name="connsiteY385" fmla="*/ 5792512 h 6857994"/>
              <a:gd name="connsiteX386" fmla="*/ 11240509 w 12191990"/>
              <a:gd name="connsiteY386" fmla="*/ 5811023 h 6857994"/>
              <a:gd name="connsiteX387" fmla="*/ 11311628 w 12191990"/>
              <a:gd name="connsiteY387" fmla="*/ 5848561 h 6857994"/>
              <a:gd name="connsiteX388" fmla="*/ 11311628 w 12191990"/>
              <a:gd name="connsiteY388" fmla="*/ 5822265 h 6857994"/>
              <a:gd name="connsiteX389" fmla="*/ 11240509 w 12191990"/>
              <a:gd name="connsiteY389" fmla="*/ 5792512 h 6857994"/>
              <a:gd name="connsiteX390" fmla="*/ 11521869 w 12191990"/>
              <a:gd name="connsiteY390" fmla="*/ 5791220 h 6857994"/>
              <a:gd name="connsiteX391" fmla="*/ 11521869 w 12191990"/>
              <a:gd name="connsiteY391" fmla="*/ 5818229 h 6857994"/>
              <a:gd name="connsiteX392" fmla="*/ 11584846 w 12191990"/>
              <a:gd name="connsiteY392" fmla="*/ 5887952 h 6857994"/>
              <a:gd name="connsiteX393" fmla="*/ 11611519 w 12191990"/>
              <a:gd name="connsiteY393" fmla="*/ 5887952 h 6857994"/>
              <a:gd name="connsiteX394" fmla="*/ 11521869 w 12191990"/>
              <a:gd name="connsiteY394" fmla="*/ 5791220 h 6857994"/>
              <a:gd name="connsiteX395" fmla="*/ 11108346 w 12191990"/>
              <a:gd name="connsiteY395" fmla="*/ 5784887 h 6857994"/>
              <a:gd name="connsiteX396" fmla="*/ 11006918 w 12191990"/>
              <a:gd name="connsiteY396" fmla="*/ 5820983 h 6857994"/>
              <a:gd name="connsiteX397" fmla="*/ 11006918 w 12191990"/>
              <a:gd name="connsiteY397" fmla="*/ 5832171 h 6857994"/>
              <a:gd name="connsiteX398" fmla="*/ 11108346 w 12191990"/>
              <a:gd name="connsiteY398" fmla="*/ 5797893 h 6857994"/>
              <a:gd name="connsiteX399" fmla="*/ 11172840 w 12191990"/>
              <a:gd name="connsiteY399" fmla="*/ 5782916 h 6857994"/>
              <a:gd name="connsiteX400" fmla="*/ 11128756 w 12191990"/>
              <a:gd name="connsiteY400" fmla="*/ 5783034 h 6857994"/>
              <a:gd name="connsiteX401" fmla="*/ 11128756 w 12191990"/>
              <a:gd name="connsiteY401" fmla="*/ 5796655 h 6857994"/>
              <a:gd name="connsiteX402" fmla="*/ 11221399 w 12191990"/>
              <a:gd name="connsiteY402" fmla="*/ 5805856 h 6857994"/>
              <a:gd name="connsiteX403" fmla="*/ 11221399 w 12191990"/>
              <a:gd name="connsiteY403" fmla="*/ 5788477 h 6857994"/>
              <a:gd name="connsiteX404" fmla="*/ 11172840 w 12191990"/>
              <a:gd name="connsiteY404" fmla="*/ 5782916 h 6857994"/>
              <a:gd name="connsiteX405" fmla="*/ 10819475 w 12191990"/>
              <a:gd name="connsiteY405" fmla="*/ 5781466 h 6857994"/>
              <a:gd name="connsiteX406" fmla="*/ 10780873 w 12191990"/>
              <a:gd name="connsiteY406" fmla="*/ 5987829 h 6857994"/>
              <a:gd name="connsiteX407" fmla="*/ 10780873 w 12191990"/>
              <a:gd name="connsiteY407" fmla="*/ 5987820 h 6857994"/>
              <a:gd name="connsiteX408" fmla="*/ 10780873 w 12191990"/>
              <a:gd name="connsiteY408" fmla="*/ 5965960 h 6857994"/>
              <a:gd name="connsiteX409" fmla="*/ 10819475 w 12191990"/>
              <a:gd name="connsiteY409" fmla="*/ 5792468 h 6857994"/>
              <a:gd name="connsiteX410" fmla="*/ 11591225 w 12191990"/>
              <a:gd name="connsiteY410" fmla="*/ 5775462 h 6857994"/>
              <a:gd name="connsiteX411" fmla="*/ 11591225 w 12191990"/>
              <a:gd name="connsiteY411" fmla="*/ 5803095 h 6857994"/>
              <a:gd name="connsiteX412" fmla="*/ 11671378 w 12191990"/>
              <a:gd name="connsiteY412" fmla="*/ 5887952 h 6857994"/>
              <a:gd name="connsiteX413" fmla="*/ 11671387 w 12191990"/>
              <a:gd name="connsiteY413" fmla="*/ 5887952 h 6857994"/>
              <a:gd name="connsiteX414" fmla="*/ 11700555 w 12191990"/>
              <a:gd name="connsiteY414" fmla="*/ 5887952 h 6857994"/>
              <a:gd name="connsiteX415" fmla="*/ 11591225 w 12191990"/>
              <a:gd name="connsiteY415" fmla="*/ 5775462 h 6857994"/>
              <a:gd name="connsiteX416" fmla="*/ 11263815 w 12191990"/>
              <a:gd name="connsiteY416" fmla="*/ 5768157 h 6857994"/>
              <a:gd name="connsiteX417" fmla="*/ 11263815 w 12191990"/>
              <a:gd name="connsiteY417" fmla="*/ 5786606 h 6857994"/>
              <a:gd name="connsiteX418" fmla="*/ 11372779 w 12191990"/>
              <a:gd name="connsiteY418" fmla="*/ 5836677 h 6857994"/>
              <a:gd name="connsiteX419" fmla="*/ 11372779 w 12191990"/>
              <a:gd name="connsiteY419" fmla="*/ 5836668 h 6857994"/>
              <a:gd name="connsiteX420" fmla="*/ 11372779 w 12191990"/>
              <a:gd name="connsiteY420" fmla="*/ 5810951 h 6857994"/>
              <a:gd name="connsiteX421" fmla="*/ 11263815 w 12191990"/>
              <a:gd name="connsiteY421" fmla="*/ 5768157 h 6857994"/>
              <a:gd name="connsiteX422" fmla="*/ 10766761 w 12191990"/>
              <a:gd name="connsiteY422" fmla="*/ 5759178 h 6857994"/>
              <a:gd name="connsiteX423" fmla="*/ 10694074 w 12191990"/>
              <a:gd name="connsiteY423" fmla="*/ 5999115 h 6857994"/>
              <a:gd name="connsiteX424" fmla="*/ 10694074 w 12191990"/>
              <a:gd name="connsiteY424" fmla="*/ 5972507 h 6857994"/>
              <a:gd name="connsiteX425" fmla="*/ 10766761 w 12191990"/>
              <a:gd name="connsiteY425" fmla="*/ 5770456 h 6857994"/>
              <a:gd name="connsiteX426" fmla="*/ 11096167 w 12191990"/>
              <a:gd name="connsiteY426" fmla="*/ 5758341 h 6857994"/>
              <a:gd name="connsiteX427" fmla="*/ 10945188 w 12191990"/>
              <a:gd name="connsiteY427" fmla="*/ 5807522 h 6857994"/>
              <a:gd name="connsiteX428" fmla="*/ 10945188 w 12191990"/>
              <a:gd name="connsiteY428" fmla="*/ 5818363 h 6857994"/>
              <a:gd name="connsiteX429" fmla="*/ 11096167 w 12191990"/>
              <a:gd name="connsiteY429" fmla="*/ 5771587 h 6857994"/>
              <a:gd name="connsiteX430" fmla="*/ 11116569 w 12191990"/>
              <a:gd name="connsiteY430" fmla="*/ 5756667 h 6857994"/>
              <a:gd name="connsiteX431" fmla="*/ 11116569 w 12191990"/>
              <a:gd name="connsiteY431" fmla="*/ 5770465 h 6857994"/>
              <a:gd name="connsiteX432" fmla="*/ 11244705 w 12191990"/>
              <a:gd name="connsiteY432" fmla="*/ 5782125 h 6857994"/>
              <a:gd name="connsiteX433" fmla="*/ 11244705 w 12191990"/>
              <a:gd name="connsiteY433" fmla="*/ 5764390 h 6857994"/>
              <a:gd name="connsiteX434" fmla="*/ 11116569 w 12191990"/>
              <a:gd name="connsiteY434" fmla="*/ 5756667 h 6857994"/>
              <a:gd name="connsiteX435" fmla="*/ 11289517 w 12191990"/>
              <a:gd name="connsiteY435" fmla="*/ 5742164 h 6857994"/>
              <a:gd name="connsiteX436" fmla="*/ 11289517 w 12191990"/>
              <a:gd name="connsiteY436" fmla="*/ 5760577 h 6857994"/>
              <a:gd name="connsiteX437" fmla="*/ 11434420 w 12191990"/>
              <a:gd name="connsiteY437" fmla="*/ 5821062 h 6857994"/>
              <a:gd name="connsiteX438" fmla="*/ 11434420 w 12191990"/>
              <a:gd name="connsiteY438" fmla="*/ 5795612 h 6857994"/>
              <a:gd name="connsiteX439" fmla="*/ 11289517 w 12191990"/>
              <a:gd name="connsiteY439" fmla="*/ 5742164 h 6857994"/>
              <a:gd name="connsiteX440" fmla="*/ 11078786 w 12191990"/>
              <a:gd name="connsiteY440" fmla="*/ 5731029 h 6857994"/>
              <a:gd name="connsiteX441" fmla="*/ 10890488 w 12191990"/>
              <a:gd name="connsiteY441" fmla="*/ 5790018 h 6857994"/>
              <a:gd name="connsiteX442" fmla="*/ 10890488 w 12191990"/>
              <a:gd name="connsiteY442" fmla="*/ 5800930 h 6857994"/>
              <a:gd name="connsiteX443" fmla="*/ 11078786 w 12191990"/>
              <a:gd name="connsiteY443" fmla="*/ 5744507 h 6857994"/>
              <a:gd name="connsiteX444" fmla="*/ 11193966 w 12191990"/>
              <a:gd name="connsiteY444" fmla="*/ 5729050 h 6857994"/>
              <a:gd name="connsiteX445" fmla="*/ 11099241 w 12191990"/>
              <a:gd name="connsiteY445" fmla="*/ 5729345 h 6857994"/>
              <a:gd name="connsiteX446" fmla="*/ 11099241 w 12191990"/>
              <a:gd name="connsiteY446" fmla="*/ 5743215 h 6857994"/>
              <a:gd name="connsiteX447" fmla="*/ 11270416 w 12191990"/>
              <a:gd name="connsiteY447" fmla="*/ 5756007 h 6857994"/>
              <a:gd name="connsiteX448" fmla="*/ 11270416 w 12191990"/>
              <a:gd name="connsiteY448" fmla="*/ 5738503 h 6857994"/>
              <a:gd name="connsiteX449" fmla="*/ 11193966 w 12191990"/>
              <a:gd name="connsiteY449" fmla="*/ 5729050 h 6857994"/>
              <a:gd name="connsiteX450" fmla="*/ 11316912 w 12191990"/>
              <a:gd name="connsiteY450" fmla="*/ 5713061 h 6857994"/>
              <a:gd name="connsiteX451" fmla="*/ 11316912 w 12191990"/>
              <a:gd name="connsiteY451" fmla="*/ 5731412 h 6857994"/>
              <a:gd name="connsiteX452" fmla="*/ 11503197 w 12191990"/>
              <a:gd name="connsiteY452" fmla="*/ 5805223 h 6857994"/>
              <a:gd name="connsiteX453" fmla="*/ 11503197 w 12191990"/>
              <a:gd name="connsiteY453" fmla="*/ 5779764 h 6857994"/>
              <a:gd name="connsiteX454" fmla="*/ 11316912 w 12191990"/>
              <a:gd name="connsiteY454" fmla="*/ 5713061 h 6857994"/>
              <a:gd name="connsiteX455" fmla="*/ 11063668 w 12191990"/>
              <a:gd name="connsiteY455" fmla="*/ 5700875 h 6857994"/>
              <a:gd name="connsiteX456" fmla="*/ 10835235 w 12191990"/>
              <a:gd name="connsiteY456" fmla="*/ 5770759 h 6857994"/>
              <a:gd name="connsiteX457" fmla="*/ 10835235 w 12191990"/>
              <a:gd name="connsiteY457" fmla="*/ 5781457 h 6857994"/>
              <a:gd name="connsiteX458" fmla="*/ 11063668 w 12191990"/>
              <a:gd name="connsiteY458" fmla="*/ 5714406 h 6857994"/>
              <a:gd name="connsiteX459" fmla="*/ 11200457 w 12191990"/>
              <a:gd name="connsiteY459" fmla="*/ 5697994 h 6857994"/>
              <a:gd name="connsiteX460" fmla="*/ 11084087 w 12191990"/>
              <a:gd name="connsiteY460" fmla="*/ 5699049 h 6857994"/>
              <a:gd name="connsiteX461" fmla="*/ 11084087 w 12191990"/>
              <a:gd name="connsiteY461" fmla="*/ 5712937 h 6857994"/>
              <a:gd name="connsiteX462" fmla="*/ 11297811 w 12191990"/>
              <a:gd name="connsiteY462" fmla="*/ 5727314 h 6857994"/>
              <a:gd name="connsiteX463" fmla="*/ 11297811 w 12191990"/>
              <a:gd name="connsiteY463" fmla="*/ 5727305 h 6857994"/>
              <a:gd name="connsiteX464" fmla="*/ 11297811 w 12191990"/>
              <a:gd name="connsiteY464" fmla="*/ 5709338 h 6857994"/>
              <a:gd name="connsiteX465" fmla="*/ 11200457 w 12191990"/>
              <a:gd name="connsiteY465" fmla="*/ 5697994 h 6857994"/>
              <a:gd name="connsiteX466" fmla="*/ 11346462 w 12191990"/>
              <a:gd name="connsiteY466" fmla="*/ 5680886 h 6857994"/>
              <a:gd name="connsiteX467" fmla="*/ 11346462 w 12191990"/>
              <a:gd name="connsiteY467" fmla="*/ 5700047 h 6857994"/>
              <a:gd name="connsiteX468" fmla="*/ 11570868 w 12191990"/>
              <a:gd name="connsiteY468" fmla="*/ 5789145 h 6857994"/>
              <a:gd name="connsiteX469" fmla="*/ 11570868 w 12191990"/>
              <a:gd name="connsiteY469" fmla="*/ 5762778 h 6857994"/>
              <a:gd name="connsiteX470" fmla="*/ 11346462 w 12191990"/>
              <a:gd name="connsiteY470" fmla="*/ 5680886 h 6857994"/>
              <a:gd name="connsiteX471" fmla="*/ 11043908 w 12191990"/>
              <a:gd name="connsiteY471" fmla="*/ 5667274 h 6857994"/>
              <a:gd name="connsiteX472" fmla="*/ 10783893 w 12191990"/>
              <a:gd name="connsiteY472" fmla="*/ 5748061 h 6857994"/>
              <a:gd name="connsiteX473" fmla="*/ 10783893 w 12191990"/>
              <a:gd name="connsiteY473" fmla="*/ 5759169 h 6857994"/>
              <a:gd name="connsiteX474" fmla="*/ 11043908 w 12191990"/>
              <a:gd name="connsiteY474" fmla="*/ 5681287 h 6857994"/>
              <a:gd name="connsiteX475" fmla="*/ 11141346 w 12191990"/>
              <a:gd name="connsiteY475" fmla="*/ 5661280 h 6857994"/>
              <a:gd name="connsiteX476" fmla="*/ 11064309 w 12191990"/>
              <a:gd name="connsiteY476" fmla="*/ 5665217 h 6857994"/>
              <a:gd name="connsiteX477" fmla="*/ 11064309 w 12191990"/>
              <a:gd name="connsiteY477" fmla="*/ 5679559 h 6857994"/>
              <a:gd name="connsiteX478" fmla="*/ 11327148 w 12191990"/>
              <a:gd name="connsiteY478" fmla="*/ 5695931 h 6857994"/>
              <a:gd name="connsiteX479" fmla="*/ 11327148 w 12191990"/>
              <a:gd name="connsiteY479" fmla="*/ 5677269 h 6857994"/>
              <a:gd name="connsiteX480" fmla="*/ 11141346 w 12191990"/>
              <a:gd name="connsiteY480" fmla="*/ 5661280 h 6857994"/>
              <a:gd name="connsiteX481" fmla="*/ 0 w 12191990"/>
              <a:gd name="connsiteY481" fmla="*/ 0 h 6857994"/>
              <a:gd name="connsiteX482" fmla="*/ 12191990 w 12191990"/>
              <a:gd name="connsiteY482" fmla="*/ 0 h 6857994"/>
              <a:gd name="connsiteX483" fmla="*/ 12191990 w 12191990"/>
              <a:gd name="connsiteY483" fmla="*/ 6857994 h 6857994"/>
              <a:gd name="connsiteX484" fmla="*/ 0 w 12191990"/>
              <a:gd name="connsiteY484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</a:cxnLst>
            <a:rect l="l" t="t" r="r" b="b"/>
            <a:pathLst>
              <a:path w="12191990" h="6857994">
                <a:moveTo>
                  <a:pt x="11420291" y="6353635"/>
                </a:moveTo>
                <a:lnTo>
                  <a:pt x="11420291" y="6353644"/>
                </a:lnTo>
                <a:lnTo>
                  <a:pt x="11420291" y="6366605"/>
                </a:lnTo>
                <a:cubicBezTo>
                  <a:pt x="11420291" y="6367862"/>
                  <a:pt x="11420157" y="6369153"/>
                  <a:pt x="11419863" y="6370151"/>
                </a:cubicBezTo>
                <a:cubicBezTo>
                  <a:pt x="11418580" y="6375540"/>
                  <a:pt x="11415026" y="6378115"/>
                  <a:pt x="11411186" y="6378115"/>
                </a:cubicBezTo>
                <a:cubicBezTo>
                  <a:pt x="11407782" y="6378115"/>
                  <a:pt x="11403658" y="6375273"/>
                  <a:pt x="11403658" y="6367443"/>
                </a:cubicBezTo>
                <a:cubicBezTo>
                  <a:pt x="11403658" y="6355364"/>
                  <a:pt x="11414330" y="6353787"/>
                  <a:pt x="11420291" y="6353635"/>
                </a:cubicBezTo>
                <a:close/>
                <a:moveTo>
                  <a:pt x="11244357" y="6353635"/>
                </a:moveTo>
                <a:lnTo>
                  <a:pt x="11244348" y="6353644"/>
                </a:lnTo>
                <a:lnTo>
                  <a:pt x="11244348" y="6366605"/>
                </a:lnTo>
                <a:cubicBezTo>
                  <a:pt x="11244348" y="6367862"/>
                  <a:pt x="11244197" y="6369153"/>
                  <a:pt x="11243912" y="6370151"/>
                </a:cubicBezTo>
                <a:cubicBezTo>
                  <a:pt x="11242647" y="6375540"/>
                  <a:pt x="11239074" y="6378115"/>
                  <a:pt x="11235235" y="6378115"/>
                </a:cubicBezTo>
                <a:cubicBezTo>
                  <a:pt x="11231832" y="6378115"/>
                  <a:pt x="11227698" y="6375273"/>
                  <a:pt x="11227698" y="6367443"/>
                </a:cubicBezTo>
                <a:cubicBezTo>
                  <a:pt x="11227698" y="6355364"/>
                  <a:pt x="11238362" y="6353787"/>
                  <a:pt x="11244357" y="6353635"/>
                </a:cubicBezTo>
                <a:close/>
                <a:moveTo>
                  <a:pt x="11024309" y="6353635"/>
                </a:moveTo>
                <a:lnTo>
                  <a:pt x="11024300" y="6353644"/>
                </a:lnTo>
                <a:lnTo>
                  <a:pt x="11024300" y="6366605"/>
                </a:lnTo>
                <a:cubicBezTo>
                  <a:pt x="11024300" y="6367862"/>
                  <a:pt x="11024157" y="6369153"/>
                  <a:pt x="11023872" y="6370151"/>
                </a:cubicBezTo>
                <a:cubicBezTo>
                  <a:pt x="11022598" y="6375540"/>
                  <a:pt x="11019035" y="6378115"/>
                  <a:pt x="11015204" y="6378115"/>
                </a:cubicBezTo>
                <a:cubicBezTo>
                  <a:pt x="11011792" y="6378115"/>
                  <a:pt x="11007658" y="6375273"/>
                  <a:pt x="11007658" y="6367443"/>
                </a:cubicBezTo>
                <a:cubicBezTo>
                  <a:pt x="11007658" y="6355364"/>
                  <a:pt x="11018340" y="6353787"/>
                  <a:pt x="11024309" y="6353635"/>
                </a:cubicBezTo>
                <a:close/>
                <a:moveTo>
                  <a:pt x="10892911" y="6330751"/>
                </a:moveTo>
                <a:cubicBezTo>
                  <a:pt x="10899878" y="6330751"/>
                  <a:pt x="10903148" y="6339997"/>
                  <a:pt x="10903148" y="6353787"/>
                </a:cubicBezTo>
                <a:cubicBezTo>
                  <a:pt x="10903148" y="6366009"/>
                  <a:pt x="10900582" y="6376966"/>
                  <a:pt x="10892911" y="6376966"/>
                </a:cubicBezTo>
                <a:cubicBezTo>
                  <a:pt x="10890354" y="6376966"/>
                  <a:pt x="10886791" y="6375531"/>
                  <a:pt x="10884947" y="6368850"/>
                </a:cubicBezTo>
                <a:cubicBezTo>
                  <a:pt x="10884519" y="6367292"/>
                  <a:pt x="10884234" y="6365154"/>
                  <a:pt x="10884234" y="6363025"/>
                </a:cubicBezTo>
                <a:lnTo>
                  <a:pt x="10884225" y="6363034"/>
                </a:lnTo>
                <a:lnTo>
                  <a:pt x="10884225" y="6344826"/>
                </a:lnTo>
                <a:cubicBezTo>
                  <a:pt x="10884225" y="6342973"/>
                  <a:pt x="10884368" y="6341262"/>
                  <a:pt x="10884795" y="6339721"/>
                </a:cubicBezTo>
                <a:cubicBezTo>
                  <a:pt x="10885659" y="6335027"/>
                  <a:pt x="10889072" y="6330751"/>
                  <a:pt x="10892911" y="6330751"/>
                </a:cubicBezTo>
                <a:close/>
                <a:moveTo>
                  <a:pt x="10827627" y="6329602"/>
                </a:moveTo>
                <a:cubicBezTo>
                  <a:pt x="10835440" y="6329602"/>
                  <a:pt x="10837151" y="6343097"/>
                  <a:pt x="10837151" y="6353626"/>
                </a:cubicBezTo>
                <a:cubicBezTo>
                  <a:pt x="10837151" y="6364156"/>
                  <a:pt x="10835440" y="6377803"/>
                  <a:pt x="10827903" y="6377803"/>
                </a:cubicBezTo>
                <a:lnTo>
                  <a:pt x="10827769" y="6377803"/>
                </a:lnTo>
                <a:cubicBezTo>
                  <a:pt x="10819796" y="6377803"/>
                  <a:pt x="10817809" y="6365296"/>
                  <a:pt x="10817809" y="6353626"/>
                </a:cubicBezTo>
                <a:cubicBezTo>
                  <a:pt x="10817809" y="6343543"/>
                  <a:pt x="10819377" y="6329602"/>
                  <a:pt x="10827627" y="6329602"/>
                </a:cubicBezTo>
                <a:close/>
                <a:moveTo>
                  <a:pt x="11574833" y="6329317"/>
                </a:moveTo>
                <a:cubicBezTo>
                  <a:pt x="11580240" y="6329317"/>
                  <a:pt x="11583938" y="6335864"/>
                  <a:pt x="11583786" y="6346946"/>
                </a:cubicBezTo>
                <a:lnTo>
                  <a:pt x="11565024" y="6346946"/>
                </a:lnTo>
                <a:cubicBezTo>
                  <a:pt x="11565309" y="6338857"/>
                  <a:pt x="11568276" y="6329317"/>
                  <a:pt x="11574833" y="6329317"/>
                </a:cubicBezTo>
                <a:close/>
                <a:moveTo>
                  <a:pt x="10957482" y="6329317"/>
                </a:moveTo>
                <a:cubicBezTo>
                  <a:pt x="10962890" y="6329317"/>
                  <a:pt x="10966587" y="6335864"/>
                  <a:pt x="10966444" y="6346946"/>
                </a:cubicBezTo>
                <a:lnTo>
                  <a:pt x="10966435" y="6346946"/>
                </a:lnTo>
                <a:lnTo>
                  <a:pt x="10947665" y="6346946"/>
                </a:lnTo>
                <a:cubicBezTo>
                  <a:pt x="10947959" y="6338857"/>
                  <a:pt x="10950943" y="6329317"/>
                  <a:pt x="10957482" y="6329317"/>
                </a:cubicBezTo>
                <a:close/>
                <a:moveTo>
                  <a:pt x="10693575" y="6319072"/>
                </a:moveTo>
                <a:lnTo>
                  <a:pt x="10693575" y="6361893"/>
                </a:lnTo>
                <a:cubicBezTo>
                  <a:pt x="10693575" y="6379959"/>
                  <a:pt x="10698689" y="6389481"/>
                  <a:pt x="10711340" y="6389481"/>
                </a:cubicBezTo>
                <a:cubicBezTo>
                  <a:pt x="10718600" y="6389481"/>
                  <a:pt x="10724151" y="6385205"/>
                  <a:pt x="10726850" y="6381090"/>
                </a:cubicBezTo>
                <a:lnTo>
                  <a:pt x="10727135" y="6381090"/>
                </a:lnTo>
                <a:lnTo>
                  <a:pt x="10727981" y="6388350"/>
                </a:lnTo>
                <a:lnTo>
                  <a:pt x="10741211" y="6388350"/>
                </a:lnTo>
                <a:cubicBezTo>
                  <a:pt x="10740926" y="6382497"/>
                  <a:pt x="10740641" y="6375665"/>
                  <a:pt x="10740641" y="6368147"/>
                </a:cubicBezTo>
                <a:lnTo>
                  <a:pt x="10740650" y="6368147"/>
                </a:lnTo>
                <a:lnTo>
                  <a:pt x="10740650" y="6319072"/>
                </a:lnTo>
                <a:lnTo>
                  <a:pt x="10725433" y="6319072"/>
                </a:lnTo>
                <a:lnTo>
                  <a:pt x="10725433" y="6364031"/>
                </a:lnTo>
                <a:cubicBezTo>
                  <a:pt x="10725433" y="6366303"/>
                  <a:pt x="10725148" y="6368432"/>
                  <a:pt x="10724569" y="6369990"/>
                </a:cubicBezTo>
                <a:cubicBezTo>
                  <a:pt x="10723857" y="6372832"/>
                  <a:pt x="10721442" y="6376814"/>
                  <a:pt x="10716756" y="6376814"/>
                </a:cubicBezTo>
                <a:cubicBezTo>
                  <a:pt x="10710493" y="6376814"/>
                  <a:pt x="10708783" y="6369990"/>
                  <a:pt x="10708783" y="6360040"/>
                </a:cubicBezTo>
                <a:lnTo>
                  <a:pt x="10708783" y="6319072"/>
                </a:lnTo>
                <a:close/>
                <a:moveTo>
                  <a:pt x="11358552" y="6319064"/>
                </a:moveTo>
                <a:lnTo>
                  <a:pt x="11358552" y="6388341"/>
                </a:lnTo>
                <a:lnTo>
                  <a:pt x="11373777" y="6388341"/>
                </a:lnTo>
                <a:lnTo>
                  <a:pt x="11373777" y="6319064"/>
                </a:lnTo>
                <a:close/>
                <a:moveTo>
                  <a:pt x="11644304" y="6317950"/>
                </a:moveTo>
                <a:cubicBezTo>
                  <a:pt x="11637043" y="6317950"/>
                  <a:pt x="11631208" y="6321647"/>
                  <a:pt x="11627956" y="6327206"/>
                </a:cubicBezTo>
                <a:lnTo>
                  <a:pt x="11627662" y="6327206"/>
                </a:lnTo>
                <a:lnTo>
                  <a:pt x="11626967" y="6319073"/>
                </a:lnTo>
                <a:lnTo>
                  <a:pt x="11613729" y="6319073"/>
                </a:lnTo>
                <a:cubicBezTo>
                  <a:pt x="11614005" y="6325210"/>
                  <a:pt x="11614299" y="6330751"/>
                  <a:pt x="11614299" y="6338572"/>
                </a:cubicBezTo>
                <a:lnTo>
                  <a:pt x="11614290" y="6338581"/>
                </a:lnTo>
                <a:lnTo>
                  <a:pt x="11614290" y="6388350"/>
                </a:lnTo>
                <a:lnTo>
                  <a:pt x="11629515" y="6388350"/>
                </a:lnTo>
                <a:lnTo>
                  <a:pt x="11629515" y="6345538"/>
                </a:lnTo>
                <a:cubicBezTo>
                  <a:pt x="11629515" y="6342973"/>
                  <a:pt x="11629800" y="6340710"/>
                  <a:pt x="11630210" y="6339276"/>
                </a:cubicBezTo>
                <a:cubicBezTo>
                  <a:pt x="11631654" y="6333593"/>
                  <a:pt x="11635039" y="6330751"/>
                  <a:pt x="11638754" y="6330751"/>
                </a:cubicBezTo>
                <a:cubicBezTo>
                  <a:pt x="11645444" y="6330751"/>
                  <a:pt x="11646861" y="6337423"/>
                  <a:pt x="11646861" y="6344407"/>
                </a:cubicBezTo>
                <a:lnTo>
                  <a:pt x="11646861" y="6388350"/>
                </a:lnTo>
                <a:lnTo>
                  <a:pt x="11662068" y="6388350"/>
                </a:lnTo>
                <a:lnTo>
                  <a:pt x="11662068" y="6342973"/>
                </a:lnTo>
                <a:cubicBezTo>
                  <a:pt x="11662068" y="6326912"/>
                  <a:pt x="11655957" y="6317950"/>
                  <a:pt x="11644304" y="6317950"/>
                </a:cubicBezTo>
                <a:close/>
                <a:moveTo>
                  <a:pt x="11306720" y="6317950"/>
                </a:moveTo>
                <a:cubicBezTo>
                  <a:pt x="11301010" y="6317950"/>
                  <a:pt x="11295308" y="6322511"/>
                  <a:pt x="11292609" y="6329468"/>
                </a:cubicBezTo>
                <a:lnTo>
                  <a:pt x="11292190" y="6329468"/>
                </a:lnTo>
                <a:lnTo>
                  <a:pt x="11291335" y="6319073"/>
                </a:lnTo>
                <a:lnTo>
                  <a:pt x="11278096" y="6319073"/>
                </a:lnTo>
                <a:cubicBezTo>
                  <a:pt x="11278390" y="6324916"/>
                  <a:pt x="11278684" y="6332176"/>
                  <a:pt x="11278684" y="6338572"/>
                </a:cubicBezTo>
                <a:lnTo>
                  <a:pt x="11278693" y="6338581"/>
                </a:lnTo>
                <a:lnTo>
                  <a:pt x="11278693" y="6388350"/>
                </a:lnTo>
                <a:lnTo>
                  <a:pt x="11293892" y="6388350"/>
                </a:lnTo>
                <a:lnTo>
                  <a:pt x="11293892" y="6351649"/>
                </a:lnTo>
                <a:cubicBezTo>
                  <a:pt x="11293892" y="6349084"/>
                  <a:pt x="11294185" y="6346679"/>
                  <a:pt x="11294462" y="6345102"/>
                </a:cubicBezTo>
                <a:cubicBezTo>
                  <a:pt x="11296172" y="6337566"/>
                  <a:pt x="11301420" y="6333165"/>
                  <a:pt x="11306720" y="6333165"/>
                </a:cubicBezTo>
                <a:cubicBezTo>
                  <a:pt x="11307994" y="6333165"/>
                  <a:pt x="11308974" y="6333165"/>
                  <a:pt x="11309963" y="6333317"/>
                </a:cubicBezTo>
                <a:lnTo>
                  <a:pt x="11309963" y="6318218"/>
                </a:lnTo>
                <a:cubicBezTo>
                  <a:pt x="11308974" y="6318084"/>
                  <a:pt x="11308119" y="6317950"/>
                  <a:pt x="11306720" y="6317950"/>
                </a:cubicBezTo>
                <a:close/>
                <a:moveTo>
                  <a:pt x="11088631" y="6317950"/>
                </a:moveTo>
                <a:cubicBezTo>
                  <a:pt x="11081379" y="6317950"/>
                  <a:pt x="11075552" y="6321647"/>
                  <a:pt x="11072283" y="6327206"/>
                </a:cubicBezTo>
                <a:lnTo>
                  <a:pt x="11071998" y="6327206"/>
                </a:lnTo>
                <a:lnTo>
                  <a:pt x="11071294" y="6319073"/>
                </a:lnTo>
                <a:lnTo>
                  <a:pt x="11058073" y="6319073"/>
                </a:lnTo>
                <a:cubicBezTo>
                  <a:pt x="11058349" y="6325210"/>
                  <a:pt x="11058643" y="6330751"/>
                  <a:pt x="11058643" y="6338572"/>
                </a:cubicBezTo>
                <a:lnTo>
                  <a:pt x="11058643" y="6338581"/>
                </a:lnTo>
                <a:lnTo>
                  <a:pt x="11058643" y="6388350"/>
                </a:lnTo>
                <a:lnTo>
                  <a:pt x="11073842" y="6388350"/>
                </a:lnTo>
                <a:lnTo>
                  <a:pt x="11073842" y="6345538"/>
                </a:lnTo>
                <a:cubicBezTo>
                  <a:pt x="11073842" y="6342973"/>
                  <a:pt x="11074127" y="6340710"/>
                  <a:pt x="11074555" y="6339276"/>
                </a:cubicBezTo>
                <a:cubicBezTo>
                  <a:pt x="11075980" y="6333593"/>
                  <a:pt x="11079392" y="6330751"/>
                  <a:pt x="11083089" y="6330751"/>
                </a:cubicBezTo>
                <a:cubicBezTo>
                  <a:pt x="11089780" y="6330751"/>
                  <a:pt x="11091197" y="6337423"/>
                  <a:pt x="11091197" y="6344407"/>
                </a:cubicBezTo>
                <a:lnTo>
                  <a:pt x="11091197" y="6388350"/>
                </a:lnTo>
                <a:lnTo>
                  <a:pt x="11106413" y="6388350"/>
                </a:lnTo>
                <a:lnTo>
                  <a:pt x="11106413" y="6342973"/>
                </a:lnTo>
                <a:cubicBezTo>
                  <a:pt x="11106413" y="6326912"/>
                  <a:pt x="11100293" y="6317950"/>
                  <a:pt x="11088631" y="6317950"/>
                </a:cubicBezTo>
                <a:close/>
                <a:moveTo>
                  <a:pt x="10788365" y="6317950"/>
                </a:moveTo>
                <a:cubicBezTo>
                  <a:pt x="10782673" y="6317950"/>
                  <a:pt x="10776971" y="6322511"/>
                  <a:pt x="10774281" y="6329468"/>
                </a:cubicBezTo>
                <a:lnTo>
                  <a:pt x="10773844" y="6329468"/>
                </a:lnTo>
                <a:lnTo>
                  <a:pt x="10772989" y="6319073"/>
                </a:lnTo>
                <a:lnTo>
                  <a:pt x="10759777" y="6319073"/>
                </a:lnTo>
                <a:cubicBezTo>
                  <a:pt x="10760062" y="6324916"/>
                  <a:pt x="10760347" y="6332176"/>
                  <a:pt x="10760347" y="6338572"/>
                </a:cubicBezTo>
                <a:lnTo>
                  <a:pt x="10760347" y="6338581"/>
                </a:lnTo>
                <a:lnTo>
                  <a:pt x="10760347" y="6388350"/>
                </a:lnTo>
                <a:lnTo>
                  <a:pt x="10775554" y="6388350"/>
                </a:lnTo>
                <a:lnTo>
                  <a:pt x="10775554" y="6351649"/>
                </a:lnTo>
                <a:cubicBezTo>
                  <a:pt x="10775554" y="6349084"/>
                  <a:pt x="10775849" y="6346679"/>
                  <a:pt x="10776125" y="6345102"/>
                </a:cubicBezTo>
                <a:cubicBezTo>
                  <a:pt x="10777835" y="6337566"/>
                  <a:pt x="10783100" y="6333165"/>
                  <a:pt x="10788365" y="6333165"/>
                </a:cubicBezTo>
                <a:cubicBezTo>
                  <a:pt x="10789648" y="6333165"/>
                  <a:pt x="10790637" y="6333165"/>
                  <a:pt x="10791635" y="6333317"/>
                </a:cubicBezTo>
                <a:lnTo>
                  <a:pt x="10791635" y="6318218"/>
                </a:lnTo>
                <a:cubicBezTo>
                  <a:pt x="10790628" y="6318084"/>
                  <a:pt x="10789791" y="6317950"/>
                  <a:pt x="10788365" y="6317950"/>
                </a:cubicBezTo>
                <a:close/>
                <a:moveTo>
                  <a:pt x="11575946" y="6317941"/>
                </a:moveTo>
                <a:cubicBezTo>
                  <a:pt x="11561167" y="6317941"/>
                  <a:pt x="11550200" y="6331882"/>
                  <a:pt x="11550200" y="6354776"/>
                </a:cubicBezTo>
                <a:cubicBezTo>
                  <a:pt x="11550200" y="6376244"/>
                  <a:pt x="11559732" y="6389178"/>
                  <a:pt x="11577666" y="6389178"/>
                </a:cubicBezTo>
                <a:cubicBezTo>
                  <a:pt x="11583920" y="6389178"/>
                  <a:pt x="11590592" y="6387913"/>
                  <a:pt x="11595011" y="6385927"/>
                </a:cubicBezTo>
                <a:lnTo>
                  <a:pt x="11592748" y="6375122"/>
                </a:lnTo>
                <a:cubicBezTo>
                  <a:pt x="11589764" y="6376395"/>
                  <a:pt x="11585479" y="6377518"/>
                  <a:pt x="11580383" y="6377518"/>
                </a:cubicBezTo>
                <a:cubicBezTo>
                  <a:pt x="11572267" y="6377518"/>
                  <a:pt x="11565158" y="6373269"/>
                  <a:pt x="11565024" y="6357769"/>
                </a:cubicBezTo>
                <a:lnTo>
                  <a:pt x="11597426" y="6357769"/>
                </a:lnTo>
                <a:cubicBezTo>
                  <a:pt x="11597702" y="6355916"/>
                  <a:pt x="11597853" y="6353627"/>
                  <a:pt x="11597853" y="6349636"/>
                </a:cubicBezTo>
                <a:cubicBezTo>
                  <a:pt x="11597853" y="6331179"/>
                  <a:pt x="11590726" y="6317941"/>
                  <a:pt x="11575946" y="6317941"/>
                </a:cubicBezTo>
                <a:close/>
                <a:moveTo>
                  <a:pt x="11412754" y="6317941"/>
                </a:moveTo>
                <a:cubicBezTo>
                  <a:pt x="11404379" y="6317941"/>
                  <a:pt x="11397128" y="6320783"/>
                  <a:pt x="11393706" y="6322921"/>
                </a:cubicBezTo>
                <a:lnTo>
                  <a:pt x="11396548" y="6333316"/>
                </a:lnTo>
                <a:cubicBezTo>
                  <a:pt x="11400397" y="6330893"/>
                  <a:pt x="11404522" y="6329468"/>
                  <a:pt x="11409502" y="6329468"/>
                </a:cubicBezTo>
                <a:cubicBezTo>
                  <a:pt x="11417030" y="6329468"/>
                  <a:pt x="11419872" y="6334448"/>
                  <a:pt x="11419872" y="6341708"/>
                </a:cubicBezTo>
                <a:lnTo>
                  <a:pt x="11419872" y="6343552"/>
                </a:lnTo>
                <a:cubicBezTo>
                  <a:pt x="11404228" y="6343685"/>
                  <a:pt x="11389145" y="6351230"/>
                  <a:pt x="11389145" y="6368993"/>
                </a:cubicBezTo>
                <a:cubicBezTo>
                  <a:pt x="11389145" y="6381233"/>
                  <a:pt x="11396691" y="6389481"/>
                  <a:pt x="11406651" y="6389481"/>
                </a:cubicBezTo>
                <a:cubicBezTo>
                  <a:pt x="11412620" y="6389481"/>
                  <a:pt x="11417734" y="6386649"/>
                  <a:pt x="11421297" y="6381357"/>
                </a:cubicBezTo>
                <a:lnTo>
                  <a:pt x="11421565" y="6381357"/>
                </a:lnTo>
                <a:lnTo>
                  <a:pt x="11422420" y="6388350"/>
                </a:lnTo>
                <a:lnTo>
                  <a:pt x="11436095" y="6388350"/>
                </a:lnTo>
                <a:cubicBezTo>
                  <a:pt x="11435391" y="6383798"/>
                  <a:pt x="11435240" y="6377963"/>
                  <a:pt x="11435240" y="6372556"/>
                </a:cubicBezTo>
                <a:lnTo>
                  <a:pt x="11435249" y="6372547"/>
                </a:lnTo>
                <a:lnTo>
                  <a:pt x="11435249" y="6344950"/>
                </a:lnTo>
                <a:cubicBezTo>
                  <a:pt x="11435249" y="6330190"/>
                  <a:pt x="11430696" y="6317941"/>
                  <a:pt x="11412754" y="6317941"/>
                </a:cubicBezTo>
                <a:close/>
                <a:moveTo>
                  <a:pt x="11236812" y="6317941"/>
                </a:moveTo>
                <a:cubicBezTo>
                  <a:pt x="11228419" y="6317941"/>
                  <a:pt x="11221168" y="6320783"/>
                  <a:pt x="11217755" y="6322921"/>
                </a:cubicBezTo>
                <a:lnTo>
                  <a:pt x="11220606" y="6333316"/>
                </a:lnTo>
                <a:cubicBezTo>
                  <a:pt x="11224446" y="6330893"/>
                  <a:pt x="11228562" y="6329468"/>
                  <a:pt x="11233533" y="6329468"/>
                </a:cubicBezTo>
                <a:cubicBezTo>
                  <a:pt x="11241070" y="6329468"/>
                  <a:pt x="11243921" y="6334448"/>
                  <a:pt x="11243921" y="6341708"/>
                </a:cubicBezTo>
                <a:lnTo>
                  <a:pt x="11243921" y="6343552"/>
                </a:lnTo>
                <a:cubicBezTo>
                  <a:pt x="11228295" y="6343685"/>
                  <a:pt x="11213203" y="6351230"/>
                  <a:pt x="11213203" y="6368993"/>
                </a:cubicBezTo>
                <a:cubicBezTo>
                  <a:pt x="11213203" y="6381233"/>
                  <a:pt x="11220731" y="6389481"/>
                  <a:pt x="11230691" y="6389481"/>
                </a:cubicBezTo>
                <a:cubicBezTo>
                  <a:pt x="11236678" y="6389481"/>
                  <a:pt x="11241809" y="6386649"/>
                  <a:pt x="11245355" y="6381357"/>
                </a:cubicBezTo>
                <a:lnTo>
                  <a:pt x="11245649" y="6381357"/>
                </a:lnTo>
                <a:lnTo>
                  <a:pt x="11246487" y="6388350"/>
                </a:lnTo>
                <a:lnTo>
                  <a:pt x="11260135" y="6388350"/>
                </a:lnTo>
                <a:cubicBezTo>
                  <a:pt x="11259413" y="6383798"/>
                  <a:pt x="11259280" y="6377963"/>
                  <a:pt x="11259280" y="6372556"/>
                </a:cubicBezTo>
                <a:lnTo>
                  <a:pt x="11259280" y="6372547"/>
                </a:lnTo>
                <a:lnTo>
                  <a:pt x="11259280" y="6344950"/>
                </a:lnTo>
                <a:cubicBezTo>
                  <a:pt x="11259280" y="6330190"/>
                  <a:pt x="11254727" y="6317941"/>
                  <a:pt x="11236812" y="6317941"/>
                </a:cubicBezTo>
                <a:close/>
                <a:moveTo>
                  <a:pt x="11016772" y="6317941"/>
                </a:moveTo>
                <a:cubicBezTo>
                  <a:pt x="11008379" y="6317941"/>
                  <a:pt x="11001128" y="6320783"/>
                  <a:pt x="10997715" y="6322921"/>
                </a:cubicBezTo>
                <a:lnTo>
                  <a:pt x="11000548" y="6333316"/>
                </a:lnTo>
                <a:cubicBezTo>
                  <a:pt x="11004397" y="6330893"/>
                  <a:pt x="11008522" y="6329468"/>
                  <a:pt x="11013493" y="6329468"/>
                </a:cubicBezTo>
                <a:cubicBezTo>
                  <a:pt x="11021039" y="6329468"/>
                  <a:pt x="11023881" y="6334448"/>
                  <a:pt x="11023881" y="6341708"/>
                </a:cubicBezTo>
                <a:lnTo>
                  <a:pt x="11023881" y="6343552"/>
                </a:lnTo>
                <a:cubicBezTo>
                  <a:pt x="11008237" y="6343685"/>
                  <a:pt x="10993163" y="6351230"/>
                  <a:pt x="10993163" y="6368993"/>
                </a:cubicBezTo>
                <a:cubicBezTo>
                  <a:pt x="10993163" y="6381233"/>
                  <a:pt x="11000700" y="6389481"/>
                  <a:pt x="11010660" y="6389481"/>
                </a:cubicBezTo>
                <a:cubicBezTo>
                  <a:pt x="11016629" y="6389481"/>
                  <a:pt x="11021761" y="6386649"/>
                  <a:pt x="11025306" y="6381357"/>
                </a:cubicBezTo>
                <a:lnTo>
                  <a:pt x="11025592" y="6381357"/>
                </a:lnTo>
                <a:lnTo>
                  <a:pt x="11026447" y="6388350"/>
                </a:lnTo>
                <a:lnTo>
                  <a:pt x="11040095" y="6388350"/>
                </a:lnTo>
                <a:cubicBezTo>
                  <a:pt x="11039391" y="6383798"/>
                  <a:pt x="11039240" y="6377963"/>
                  <a:pt x="11039240" y="6372556"/>
                </a:cubicBezTo>
                <a:lnTo>
                  <a:pt x="11039240" y="6372547"/>
                </a:lnTo>
                <a:lnTo>
                  <a:pt x="11039240" y="6344950"/>
                </a:lnTo>
                <a:cubicBezTo>
                  <a:pt x="11039240" y="6330190"/>
                  <a:pt x="11034687" y="6317941"/>
                  <a:pt x="11016772" y="6317941"/>
                </a:cubicBezTo>
                <a:close/>
                <a:moveTo>
                  <a:pt x="10958622" y="6317941"/>
                </a:moveTo>
                <a:cubicBezTo>
                  <a:pt x="10943825" y="6317941"/>
                  <a:pt x="10932876" y="6331882"/>
                  <a:pt x="10932876" y="6354776"/>
                </a:cubicBezTo>
                <a:cubicBezTo>
                  <a:pt x="10932876" y="6376244"/>
                  <a:pt x="10942399" y="6389178"/>
                  <a:pt x="10960324" y="6389178"/>
                </a:cubicBezTo>
                <a:cubicBezTo>
                  <a:pt x="10966587" y="6389178"/>
                  <a:pt x="10973277" y="6387913"/>
                  <a:pt x="10977687" y="6385927"/>
                </a:cubicBezTo>
                <a:lnTo>
                  <a:pt x="10975407" y="6375122"/>
                </a:lnTo>
                <a:cubicBezTo>
                  <a:pt x="10972431" y="6376395"/>
                  <a:pt x="10968146" y="6377518"/>
                  <a:pt x="10963041" y="6377518"/>
                </a:cubicBezTo>
                <a:cubicBezTo>
                  <a:pt x="10954934" y="6377518"/>
                  <a:pt x="10947816" y="6373269"/>
                  <a:pt x="10947673" y="6357769"/>
                </a:cubicBezTo>
                <a:lnTo>
                  <a:pt x="10980093" y="6357769"/>
                </a:lnTo>
                <a:cubicBezTo>
                  <a:pt x="10980378" y="6355916"/>
                  <a:pt x="10980529" y="6353627"/>
                  <a:pt x="10980529" y="6349636"/>
                </a:cubicBezTo>
                <a:cubicBezTo>
                  <a:pt x="10980529" y="6331179"/>
                  <a:pt x="10973420" y="6317941"/>
                  <a:pt x="10958622" y="6317941"/>
                </a:cubicBezTo>
                <a:close/>
                <a:moveTo>
                  <a:pt x="10897464" y="6317941"/>
                </a:moveTo>
                <a:cubicBezTo>
                  <a:pt x="10891486" y="6317941"/>
                  <a:pt x="10886230" y="6320907"/>
                  <a:pt x="10882951" y="6327473"/>
                </a:cubicBezTo>
                <a:lnTo>
                  <a:pt x="10882666" y="6327473"/>
                </a:lnTo>
                <a:lnTo>
                  <a:pt x="10881811" y="6319064"/>
                </a:lnTo>
                <a:lnTo>
                  <a:pt x="10868590" y="6319064"/>
                </a:lnTo>
                <a:cubicBezTo>
                  <a:pt x="10868884" y="6324907"/>
                  <a:pt x="10869160" y="6331437"/>
                  <a:pt x="10869160" y="6340835"/>
                </a:cubicBezTo>
                <a:lnTo>
                  <a:pt x="10869160" y="6415635"/>
                </a:lnTo>
                <a:lnTo>
                  <a:pt x="10884234" y="6415635"/>
                </a:lnTo>
                <a:lnTo>
                  <a:pt x="10884234" y="6382221"/>
                </a:lnTo>
                <a:lnTo>
                  <a:pt x="10884519" y="6382221"/>
                </a:lnTo>
                <a:cubicBezTo>
                  <a:pt x="10886506" y="6385785"/>
                  <a:pt x="10890203" y="6389473"/>
                  <a:pt x="10896323" y="6389473"/>
                </a:cubicBezTo>
                <a:cubicBezTo>
                  <a:pt x="10907567" y="6389473"/>
                  <a:pt x="10918364" y="6378810"/>
                  <a:pt x="10918364" y="6353484"/>
                </a:cubicBezTo>
                <a:cubicBezTo>
                  <a:pt x="10918364" y="6332728"/>
                  <a:pt x="10911255" y="6317941"/>
                  <a:pt x="10897464" y="6317941"/>
                </a:cubicBezTo>
                <a:close/>
                <a:moveTo>
                  <a:pt x="11516016" y="6317932"/>
                </a:moveTo>
                <a:cubicBezTo>
                  <a:pt x="11512461" y="6317932"/>
                  <a:pt x="11509191" y="6318787"/>
                  <a:pt x="11506341" y="6320498"/>
                </a:cubicBezTo>
                <a:cubicBezTo>
                  <a:pt x="11503775" y="6322217"/>
                  <a:pt x="11501227" y="6324907"/>
                  <a:pt x="11499517" y="6327891"/>
                </a:cubicBezTo>
                <a:lnTo>
                  <a:pt x="11499232" y="6327891"/>
                </a:lnTo>
                <a:cubicBezTo>
                  <a:pt x="11496693" y="6321353"/>
                  <a:pt x="11491721" y="6317941"/>
                  <a:pt x="11484452" y="6317941"/>
                </a:cubicBezTo>
                <a:cubicBezTo>
                  <a:pt x="11477182" y="6317941"/>
                  <a:pt x="11471480" y="6322074"/>
                  <a:pt x="11468238" y="6327339"/>
                </a:cubicBezTo>
                <a:lnTo>
                  <a:pt x="11467944" y="6327339"/>
                </a:lnTo>
                <a:lnTo>
                  <a:pt x="11467240" y="6319073"/>
                </a:lnTo>
                <a:lnTo>
                  <a:pt x="11454028" y="6319073"/>
                </a:lnTo>
                <a:cubicBezTo>
                  <a:pt x="11454295" y="6325210"/>
                  <a:pt x="11454589" y="6330751"/>
                  <a:pt x="11454589" y="6338572"/>
                </a:cubicBezTo>
                <a:lnTo>
                  <a:pt x="11454571" y="6338545"/>
                </a:lnTo>
                <a:lnTo>
                  <a:pt x="11454571" y="6388314"/>
                </a:lnTo>
                <a:lnTo>
                  <a:pt x="11469636" y="6388314"/>
                </a:lnTo>
                <a:lnTo>
                  <a:pt x="11469636" y="6344514"/>
                </a:lnTo>
                <a:cubicBezTo>
                  <a:pt x="11469636" y="6342527"/>
                  <a:pt x="11469930" y="6340532"/>
                  <a:pt x="11470224" y="6338964"/>
                </a:cubicBezTo>
                <a:cubicBezTo>
                  <a:pt x="11471472" y="6333414"/>
                  <a:pt x="11475035" y="6330573"/>
                  <a:pt x="11478759" y="6330573"/>
                </a:cubicBezTo>
                <a:cubicBezTo>
                  <a:pt x="11485574" y="6330573"/>
                  <a:pt x="11486438" y="6337842"/>
                  <a:pt x="11486438" y="6343935"/>
                </a:cubicBezTo>
                <a:lnTo>
                  <a:pt x="11486438" y="6388323"/>
                </a:lnTo>
                <a:lnTo>
                  <a:pt x="11501503" y="6388323"/>
                </a:lnTo>
                <a:lnTo>
                  <a:pt x="11501503" y="6344238"/>
                </a:lnTo>
                <a:cubicBezTo>
                  <a:pt x="11501503" y="6342100"/>
                  <a:pt x="11501655" y="6340104"/>
                  <a:pt x="11502091" y="6338706"/>
                </a:cubicBezTo>
                <a:cubicBezTo>
                  <a:pt x="11503365" y="6333566"/>
                  <a:pt x="11506492" y="6330582"/>
                  <a:pt x="11510474" y="6330582"/>
                </a:cubicBezTo>
                <a:cubicBezTo>
                  <a:pt x="11517165" y="6330582"/>
                  <a:pt x="11518288" y="6337975"/>
                  <a:pt x="11518288" y="6346376"/>
                </a:cubicBezTo>
                <a:lnTo>
                  <a:pt x="11518288" y="6388332"/>
                </a:lnTo>
                <a:lnTo>
                  <a:pt x="11533370" y="6388332"/>
                </a:lnTo>
                <a:lnTo>
                  <a:pt x="11533370" y="6343534"/>
                </a:lnTo>
                <a:cubicBezTo>
                  <a:pt x="11533370" y="6326475"/>
                  <a:pt x="11527107" y="6317932"/>
                  <a:pt x="11516016" y="6317932"/>
                </a:cubicBezTo>
                <a:close/>
                <a:moveTo>
                  <a:pt x="10827894" y="6317932"/>
                </a:moveTo>
                <a:cubicBezTo>
                  <a:pt x="10814958" y="6317932"/>
                  <a:pt x="10802584" y="6328747"/>
                  <a:pt x="10802584" y="6353921"/>
                </a:cubicBezTo>
                <a:cubicBezTo>
                  <a:pt x="10802584" y="6377242"/>
                  <a:pt x="10812678" y="6389472"/>
                  <a:pt x="10827342" y="6389472"/>
                </a:cubicBezTo>
                <a:lnTo>
                  <a:pt x="10827333" y="6389463"/>
                </a:lnTo>
                <a:lnTo>
                  <a:pt x="10827476" y="6389463"/>
                </a:lnTo>
                <a:cubicBezTo>
                  <a:pt x="10837854" y="6389463"/>
                  <a:pt x="10852358" y="6381491"/>
                  <a:pt x="10852358" y="6353475"/>
                </a:cubicBezTo>
                <a:cubicBezTo>
                  <a:pt x="10852358" y="6330590"/>
                  <a:pt x="10842407" y="6317932"/>
                  <a:pt x="10827894" y="6317932"/>
                </a:cubicBezTo>
                <a:close/>
                <a:moveTo>
                  <a:pt x="11173167" y="6304419"/>
                </a:moveTo>
                <a:cubicBezTo>
                  <a:pt x="11183430" y="6304419"/>
                  <a:pt x="11187128" y="6311973"/>
                  <a:pt x="11187128" y="6320908"/>
                </a:cubicBezTo>
                <a:cubicBezTo>
                  <a:pt x="11187128" y="6331882"/>
                  <a:pt x="11181595" y="6338715"/>
                  <a:pt x="11171617" y="6338715"/>
                </a:cubicBezTo>
                <a:cubicBezTo>
                  <a:pt x="11170049" y="6338715"/>
                  <a:pt x="11169060" y="6338715"/>
                  <a:pt x="11167920" y="6338421"/>
                </a:cubicBezTo>
                <a:lnTo>
                  <a:pt x="11167920" y="6338412"/>
                </a:lnTo>
                <a:lnTo>
                  <a:pt x="11167920" y="6305131"/>
                </a:lnTo>
                <a:cubicBezTo>
                  <a:pt x="11169194" y="6304686"/>
                  <a:pt x="11171047" y="6304419"/>
                  <a:pt x="11173167" y="6304419"/>
                </a:cubicBezTo>
                <a:close/>
                <a:moveTo>
                  <a:pt x="11699192" y="6301862"/>
                </a:moveTo>
                <a:lnTo>
                  <a:pt x="11683976" y="6307136"/>
                </a:lnTo>
                <a:lnTo>
                  <a:pt x="11683976" y="6319072"/>
                </a:lnTo>
                <a:lnTo>
                  <a:pt x="11675735" y="6319072"/>
                </a:lnTo>
                <a:lnTo>
                  <a:pt x="11675735" y="6330047"/>
                </a:lnTo>
                <a:lnTo>
                  <a:pt x="11683976" y="6330047"/>
                </a:lnTo>
                <a:lnTo>
                  <a:pt x="11683976" y="6366160"/>
                </a:lnTo>
                <a:cubicBezTo>
                  <a:pt x="11683976" y="6376520"/>
                  <a:pt x="11685677" y="6381509"/>
                  <a:pt x="11689098" y="6384929"/>
                </a:cubicBezTo>
                <a:cubicBezTo>
                  <a:pt x="11692110" y="6387922"/>
                  <a:pt x="11696510" y="6389187"/>
                  <a:pt x="11701339" y="6389187"/>
                </a:cubicBezTo>
                <a:cubicBezTo>
                  <a:pt x="11705597" y="6389187"/>
                  <a:pt x="11709018" y="6388769"/>
                  <a:pt x="11711281" y="6388056"/>
                </a:cubicBezTo>
                <a:lnTo>
                  <a:pt x="11711005" y="6376253"/>
                </a:lnTo>
                <a:cubicBezTo>
                  <a:pt x="11709437" y="6376520"/>
                  <a:pt x="11708021" y="6376672"/>
                  <a:pt x="11706319" y="6376672"/>
                </a:cubicBezTo>
                <a:cubicBezTo>
                  <a:pt x="11702488" y="6376672"/>
                  <a:pt x="11699201" y="6374543"/>
                  <a:pt x="11699201" y="6366009"/>
                </a:cubicBezTo>
                <a:lnTo>
                  <a:pt x="11699201" y="6330038"/>
                </a:lnTo>
                <a:lnTo>
                  <a:pt x="11712564" y="6330038"/>
                </a:lnTo>
                <a:lnTo>
                  <a:pt x="11712564" y="6319064"/>
                </a:lnTo>
                <a:lnTo>
                  <a:pt x="11699201" y="6319064"/>
                </a:lnTo>
                <a:lnTo>
                  <a:pt x="11699201" y="6301862"/>
                </a:lnTo>
                <a:close/>
                <a:moveTo>
                  <a:pt x="10637823" y="6292482"/>
                </a:moveTo>
                <a:lnTo>
                  <a:pt x="10637823" y="6388341"/>
                </a:lnTo>
                <a:lnTo>
                  <a:pt x="10678928" y="6388341"/>
                </a:lnTo>
                <a:lnTo>
                  <a:pt x="10678928" y="6375122"/>
                </a:lnTo>
                <a:lnTo>
                  <a:pt x="10653039" y="6375122"/>
                </a:lnTo>
                <a:lnTo>
                  <a:pt x="10653039" y="6344674"/>
                </a:lnTo>
                <a:lnTo>
                  <a:pt x="10675801" y="6344674"/>
                </a:lnTo>
                <a:lnTo>
                  <a:pt x="10675801" y="6332025"/>
                </a:lnTo>
                <a:lnTo>
                  <a:pt x="10653039" y="6332025"/>
                </a:lnTo>
                <a:lnTo>
                  <a:pt x="10653039" y="6305693"/>
                </a:lnTo>
                <a:lnTo>
                  <a:pt x="10677227" y="6305693"/>
                </a:lnTo>
                <a:lnTo>
                  <a:pt x="10677227" y="6292482"/>
                </a:lnTo>
                <a:close/>
                <a:moveTo>
                  <a:pt x="11365955" y="6292188"/>
                </a:moveTo>
                <a:cubicBezTo>
                  <a:pt x="11361536" y="6292188"/>
                  <a:pt x="11357848" y="6295734"/>
                  <a:pt x="11357848" y="6301007"/>
                </a:cubicBezTo>
                <a:cubicBezTo>
                  <a:pt x="11357848" y="6306281"/>
                  <a:pt x="11361403" y="6309835"/>
                  <a:pt x="11365821" y="6309835"/>
                </a:cubicBezTo>
                <a:lnTo>
                  <a:pt x="11365955" y="6309835"/>
                </a:lnTo>
                <a:cubicBezTo>
                  <a:pt x="11370810" y="6309835"/>
                  <a:pt x="11374213" y="6306406"/>
                  <a:pt x="11374213" y="6301007"/>
                </a:cubicBezTo>
                <a:cubicBezTo>
                  <a:pt x="11374213" y="6295609"/>
                  <a:pt x="11370810" y="6292188"/>
                  <a:pt x="11365955" y="6292188"/>
                </a:cubicBezTo>
                <a:close/>
                <a:moveTo>
                  <a:pt x="11170619" y="6292063"/>
                </a:moveTo>
                <a:cubicBezTo>
                  <a:pt x="11163929" y="6292063"/>
                  <a:pt x="11157684" y="6292776"/>
                  <a:pt x="11152846" y="6293907"/>
                </a:cubicBezTo>
                <a:lnTo>
                  <a:pt x="11152846" y="6388341"/>
                </a:lnTo>
                <a:lnTo>
                  <a:pt x="11167920" y="6388341"/>
                </a:lnTo>
                <a:lnTo>
                  <a:pt x="11167920" y="6350928"/>
                </a:lnTo>
                <a:cubicBezTo>
                  <a:pt x="11169328" y="6351088"/>
                  <a:pt x="11170619" y="6351088"/>
                  <a:pt x="11172178" y="6351088"/>
                </a:cubicBezTo>
                <a:cubicBezTo>
                  <a:pt x="11180295" y="6351088"/>
                  <a:pt x="11189533" y="6347801"/>
                  <a:pt x="11195226" y="6341120"/>
                </a:cubicBezTo>
                <a:cubicBezTo>
                  <a:pt x="11199654" y="6336024"/>
                  <a:pt x="11202344" y="6329468"/>
                  <a:pt x="11202344" y="6319794"/>
                </a:cubicBezTo>
                <a:cubicBezTo>
                  <a:pt x="11202344" y="6311554"/>
                  <a:pt x="11199770" y="6304160"/>
                  <a:pt x="11194665" y="6299323"/>
                </a:cubicBezTo>
                <a:cubicBezTo>
                  <a:pt x="11188990" y="6293907"/>
                  <a:pt x="11180731" y="6292063"/>
                  <a:pt x="11170619" y="6292063"/>
                </a:cubicBezTo>
                <a:close/>
                <a:moveTo>
                  <a:pt x="11323566" y="6289943"/>
                </a:moveTo>
                <a:lnTo>
                  <a:pt x="11323566" y="6388350"/>
                </a:lnTo>
                <a:lnTo>
                  <a:pt x="11338791" y="6388350"/>
                </a:lnTo>
                <a:lnTo>
                  <a:pt x="11338791" y="6289943"/>
                </a:lnTo>
                <a:close/>
                <a:moveTo>
                  <a:pt x="11065877" y="6171262"/>
                </a:moveTo>
                <a:lnTo>
                  <a:pt x="11065877" y="6171271"/>
                </a:lnTo>
                <a:lnTo>
                  <a:pt x="11065877" y="6208534"/>
                </a:lnTo>
                <a:cubicBezTo>
                  <a:pt x="11088381" y="6214261"/>
                  <a:pt x="11173799" y="6226483"/>
                  <a:pt x="11211457" y="6226777"/>
                </a:cubicBezTo>
                <a:lnTo>
                  <a:pt x="11211457" y="6184054"/>
                </a:lnTo>
                <a:cubicBezTo>
                  <a:pt x="11153968" y="6182228"/>
                  <a:pt x="11095259" y="6175992"/>
                  <a:pt x="11065877" y="6171262"/>
                </a:cubicBezTo>
                <a:close/>
                <a:moveTo>
                  <a:pt x="11095909" y="6106795"/>
                </a:moveTo>
                <a:lnTo>
                  <a:pt x="11095909" y="6140797"/>
                </a:lnTo>
                <a:cubicBezTo>
                  <a:pt x="11131883" y="6147790"/>
                  <a:pt x="11176695" y="6152128"/>
                  <a:pt x="11211466" y="6153313"/>
                </a:cubicBezTo>
                <a:lnTo>
                  <a:pt x="11211466" y="6114732"/>
                </a:lnTo>
                <a:cubicBezTo>
                  <a:pt x="11169862" y="6114029"/>
                  <a:pt x="11133986" y="6112051"/>
                  <a:pt x="11095909" y="6106795"/>
                </a:cubicBezTo>
                <a:close/>
                <a:moveTo>
                  <a:pt x="11115785" y="6051735"/>
                </a:moveTo>
                <a:lnTo>
                  <a:pt x="11115785" y="6083875"/>
                </a:lnTo>
                <a:cubicBezTo>
                  <a:pt x="11142806" y="6089282"/>
                  <a:pt x="11187252" y="6091794"/>
                  <a:pt x="11211466" y="6092676"/>
                </a:cubicBezTo>
                <a:lnTo>
                  <a:pt x="11211466" y="6056857"/>
                </a:lnTo>
                <a:cubicBezTo>
                  <a:pt x="11197025" y="6057365"/>
                  <a:pt x="11133808" y="6053739"/>
                  <a:pt x="11115785" y="6051735"/>
                </a:cubicBezTo>
                <a:close/>
                <a:moveTo>
                  <a:pt x="10710724" y="6001556"/>
                </a:moveTo>
                <a:lnTo>
                  <a:pt x="10710724" y="6025251"/>
                </a:lnTo>
                <a:cubicBezTo>
                  <a:pt x="10787474" y="6124798"/>
                  <a:pt x="10945945" y="6183395"/>
                  <a:pt x="11044477" y="6204159"/>
                </a:cubicBezTo>
                <a:lnTo>
                  <a:pt x="11044477" y="6167815"/>
                </a:lnTo>
                <a:cubicBezTo>
                  <a:pt x="10940947" y="6150293"/>
                  <a:pt x="10783652" y="6099571"/>
                  <a:pt x="10710724" y="6001556"/>
                </a:cubicBezTo>
                <a:close/>
                <a:moveTo>
                  <a:pt x="11134378" y="5998589"/>
                </a:moveTo>
                <a:lnTo>
                  <a:pt x="11134378" y="6027425"/>
                </a:lnTo>
                <a:cubicBezTo>
                  <a:pt x="11162762" y="6031415"/>
                  <a:pt x="11187368" y="6032698"/>
                  <a:pt x="11211467" y="6032698"/>
                </a:cubicBezTo>
                <a:lnTo>
                  <a:pt x="11211467" y="6000870"/>
                </a:lnTo>
                <a:cubicBezTo>
                  <a:pt x="11185497" y="6001021"/>
                  <a:pt x="11145915" y="5999667"/>
                  <a:pt x="11134378" y="5998589"/>
                </a:cubicBezTo>
                <a:close/>
                <a:moveTo>
                  <a:pt x="10797746" y="5987160"/>
                </a:moveTo>
                <a:lnTo>
                  <a:pt x="10797746" y="6008379"/>
                </a:lnTo>
                <a:cubicBezTo>
                  <a:pt x="10878647" y="6088952"/>
                  <a:pt x="11012860" y="6126107"/>
                  <a:pt x="11076255" y="6137571"/>
                </a:cubicBezTo>
                <a:lnTo>
                  <a:pt x="11076255" y="6104674"/>
                </a:lnTo>
                <a:cubicBezTo>
                  <a:pt x="10976244" y="6090537"/>
                  <a:pt x="10866033" y="6054104"/>
                  <a:pt x="10797746" y="5987160"/>
                </a:cubicBezTo>
                <a:close/>
                <a:moveTo>
                  <a:pt x="10876055" y="5965514"/>
                </a:moveTo>
                <a:lnTo>
                  <a:pt x="10876055" y="5985450"/>
                </a:lnTo>
                <a:cubicBezTo>
                  <a:pt x="10937001" y="6040404"/>
                  <a:pt x="11037270" y="6070325"/>
                  <a:pt x="11097850" y="6080774"/>
                </a:cubicBezTo>
                <a:lnTo>
                  <a:pt x="11097850" y="6049721"/>
                </a:lnTo>
                <a:cubicBezTo>
                  <a:pt x="11042036" y="6043468"/>
                  <a:pt x="10941179" y="6021830"/>
                  <a:pt x="10876055" y="5965514"/>
                </a:cubicBezTo>
                <a:close/>
                <a:moveTo>
                  <a:pt x="11211457" y="5950059"/>
                </a:moveTo>
                <a:cubicBezTo>
                  <a:pt x="11192125" y="5951360"/>
                  <a:pt x="11156285" y="5951600"/>
                  <a:pt x="11148962" y="5950567"/>
                </a:cubicBezTo>
                <a:lnTo>
                  <a:pt x="11148828" y="5976578"/>
                </a:lnTo>
                <a:cubicBezTo>
                  <a:pt x="11174307" y="5978698"/>
                  <a:pt x="11198334" y="5979340"/>
                  <a:pt x="11211457" y="5979322"/>
                </a:cubicBezTo>
                <a:close/>
                <a:moveTo>
                  <a:pt x="10955158" y="5944019"/>
                </a:moveTo>
                <a:lnTo>
                  <a:pt x="10955158" y="5962592"/>
                </a:lnTo>
                <a:cubicBezTo>
                  <a:pt x="11003979" y="5999418"/>
                  <a:pt x="11081192" y="6019826"/>
                  <a:pt x="11118003" y="6024957"/>
                </a:cubicBezTo>
                <a:lnTo>
                  <a:pt x="11118003" y="6024948"/>
                </a:lnTo>
                <a:lnTo>
                  <a:pt x="11118003" y="5997093"/>
                </a:lnTo>
                <a:cubicBezTo>
                  <a:pt x="11071365" y="5992969"/>
                  <a:pt x="10999676" y="5976694"/>
                  <a:pt x="10955158" y="5944019"/>
                </a:cubicBezTo>
                <a:close/>
                <a:moveTo>
                  <a:pt x="11029841" y="5921054"/>
                </a:moveTo>
                <a:lnTo>
                  <a:pt x="11029841" y="5939503"/>
                </a:lnTo>
                <a:cubicBezTo>
                  <a:pt x="11060265" y="5956339"/>
                  <a:pt x="11090876" y="5966984"/>
                  <a:pt x="11134422" y="5974787"/>
                </a:cubicBezTo>
                <a:lnTo>
                  <a:pt x="11134110" y="5949774"/>
                </a:lnTo>
                <a:cubicBezTo>
                  <a:pt x="11104515" y="5947983"/>
                  <a:pt x="11063837" y="5939538"/>
                  <a:pt x="11029841" y="5921054"/>
                </a:cubicBezTo>
                <a:close/>
                <a:moveTo>
                  <a:pt x="11227584" y="5905494"/>
                </a:moveTo>
                <a:lnTo>
                  <a:pt x="11227584" y="6235297"/>
                </a:lnTo>
                <a:lnTo>
                  <a:pt x="11716140" y="6235297"/>
                </a:lnTo>
                <a:lnTo>
                  <a:pt x="11716140" y="5905494"/>
                </a:lnTo>
                <a:close/>
                <a:moveTo>
                  <a:pt x="10995665" y="5831182"/>
                </a:moveTo>
                <a:cubicBezTo>
                  <a:pt x="10950872" y="5881512"/>
                  <a:pt x="11006917" y="5923424"/>
                  <a:pt x="11012886" y="5927602"/>
                </a:cubicBezTo>
                <a:lnTo>
                  <a:pt x="11012886" y="5910392"/>
                </a:lnTo>
                <a:cubicBezTo>
                  <a:pt x="10981554" y="5886715"/>
                  <a:pt x="10985233" y="5857853"/>
                  <a:pt x="10995665" y="5843849"/>
                </a:cubicBezTo>
                <a:close/>
                <a:moveTo>
                  <a:pt x="11323549" y="5831110"/>
                </a:moveTo>
                <a:lnTo>
                  <a:pt x="11323549" y="5862733"/>
                </a:lnTo>
                <a:cubicBezTo>
                  <a:pt x="11332209" y="5876755"/>
                  <a:pt x="11331006" y="5887818"/>
                  <a:pt x="11331006" y="5887818"/>
                </a:cubicBezTo>
                <a:lnTo>
                  <a:pt x="11331006" y="5887809"/>
                </a:lnTo>
                <a:lnTo>
                  <a:pt x="11353661" y="5887809"/>
                </a:lnTo>
                <a:cubicBezTo>
                  <a:pt x="11354347" y="5854627"/>
                  <a:pt x="11327416" y="5834085"/>
                  <a:pt x="11323549" y="5831110"/>
                </a:cubicBezTo>
                <a:close/>
                <a:moveTo>
                  <a:pt x="11387381" y="5821017"/>
                </a:moveTo>
                <a:lnTo>
                  <a:pt x="11387381" y="5849558"/>
                </a:lnTo>
                <a:cubicBezTo>
                  <a:pt x="11398767" y="5861478"/>
                  <a:pt x="11405600" y="5870804"/>
                  <a:pt x="11411016" y="5887943"/>
                </a:cubicBezTo>
                <a:lnTo>
                  <a:pt x="11434999" y="5887943"/>
                </a:lnTo>
                <a:cubicBezTo>
                  <a:pt x="11428594" y="5861736"/>
                  <a:pt x="11413351" y="5840321"/>
                  <a:pt x="11387381" y="5821017"/>
                </a:cubicBezTo>
                <a:close/>
                <a:moveTo>
                  <a:pt x="10931976" y="5818363"/>
                </a:moveTo>
                <a:cubicBezTo>
                  <a:pt x="10882951" y="5862885"/>
                  <a:pt x="10900911" y="5916761"/>
                  <a:pt x="10938257" y="5948651"/>
                </a:cubicBezTo>
                <a:lnTo>
                  <a:pt x="10938257" y="5948642"/>
                </a:lnTo>
                <a:lnTo>
                  <a:pt x="10938257" y="5930256"/>
                </a:lnTo>
                <a:cubicBezTo>
                  <a:pt x="10898755" y="5892692"/>
                  <a:pt x="10906461" y="5854485"/>
                  <a:pt x="10931976" y="5829863"/>
                </a:cubicBezTo>
                <a:close/>
                <a:moveTo>
                  <a:pt x="11451489" y="5806444"/>
                </a:moveTo>
                <a:cubicBezTo>
                  <a:pt x="11451489" y="5806444"/>
                  <a:pt x="11451427" y="5833810"/>
                  <a:pt x="11451427" y="5833810"/>
                </a:cubicBezTo>
                <a:cubicBezTo>
                  <a:pt x="11468283" y="5847180"/>
                  <a:pt x="11484559" y="5864783"/>
                  <a:pt x="11495410" y="5887952"/>
                </a:cubicBezTo>
                <a:lnTo>
                  <a:pt x="11520872" y="5887952"/>
                </a:lnTo>
                <a:cubicBezTo>
                  <a:pt x="11512168" y="5859117"/>
                  <a:pt x="11479579" y="5824171"/>
                  <a:pt x="11451489" y="5806453"/>
                </a:cubicBezTo>
                <a:close/>
                <a:moveTo>
                  <a:pt x="10875066" y="5800930"/>
                </a:moveTo>
                <a:cubicBezTo>
                  <a:pt x="10849355" y="5820323"/>
                  <a:pt x="10786308" y="5885690"/>
                  <a:pt x="10859289" y="5968436"/>
                </a:cubicBezTo>
                <a:lnTo>
                  <a:pt x="10859289" y="5948367"/>
                </a:lnTo>
                <a:cubicBezTo>
                  <a:pt x="10843066" y="5930239"/>
                  <a:pt x="10803911" y="5871499"/>
                  <a:pt x="10875066" y="5812030"/>
                </a:cubicBezTo>
                <a:close/>
                <a:moveTo>
                  <a:pt x="11240509" y="5792512"/>
                </a:moveTo>
                <a:lnTo>
                  <a:pt x="11240509" y="5811023"/>
                </a:lnTo>
                <a:cubicBezTo>
                  <a:pt x="11267164" y="5817571"/>
                  <a:pt x="11300376" y="5836847"/>
                  <a:pt x="11311628" y="5848561"/>
                </a:cubicBezTo>
                <a:lnTo>
                  <a:pt x="11311628" y="5822265"/>
                </a:lnTo>
                <a:cubicBezTo>
                  <a:pt x="11302051" y="5814070"/>
                  <a:pt x="11263815" y="5797661"/>
                  <a:pt x="11240509" y="5792512"/>
                </a:cubicBezTo>
                <a:close/>
                <a:moveTo>
                  <a:pt x="11521869" y="5791220"/>
                </a:moveTo>
                <a:lnTo>
                  <a:pt x="11521869" y="5818229"/>
                </a:lnTo>
                <a:cubicBezTo>
                  <a:pt x="11555839" y="5843403"/>
                  <a:pt x="11568400" y="5861389"/>
                  <a:pt x="11584846" y="5887952"/>
                </a:cubicBezTo>
                <a:lnTo>
                  <a:pt x="11611519" y="5887952"/>
                </a:lnTo>
                <a:cubicBezTo>
                  <a:pt x="11592338" y="5842032"/>
                  <a:pt x="11544311" y="5805224"/>
                  <a:pt x="11521869" y="5791220"/>
                </a:cubicBezTo>
                <a:close/>
                <a:moveTo>
                  <a:pt x="11108346" y="5784887"/>
                </a:moveTo>
                <a:cubicBezTo>
                  <a:pt x="11059650" y="5789983"/>
                  <a:pt x="11026242" y="5806712"/>
                  <a:pt x="11006918" y="5820983"/>
                </a:cubicBezTo>
                <a:lnTo>
                  <a:pt x="11006918" y="5832171"/>
                </a:lnTo>
                <a:cubicBezTo>
                  <a:pt x="11034509" y="5809901"/>
                  <a:pt x="11072737" y="5800681"/>
                  <a:pt x="11108346" y="5797893"/>
                </a:cubicBezTo>
                <a:close/>
                <a:moveTo>
                  <a:pt x="11172840" y="5782916"/>
                </a:moveTo>
                <a:cubicBezTo>
                  <a:pt x="11155494" y="5781843"/>
                  <a:pt x="11138894" y="5781716"/>
                  <a:pt x="11128756" y="5783034"/>
                </a:cubicBezTo>
                <a:lnTo>
                  <a:pt x="11128756" y="5796655"/>
                </a:lnTo>
                <a:cubicBezTo>
                  <a:pt x="11159189" y="5795069"/>
                  <a:pt x="11204018" y="5800725"/>
                  <a:pt x="11221399" y="5805856"/>
                </a:cubicBezTo>
                <a:lnTo>
                  <a:pt x="11221399" y="5788477"/>
                </a:lnTo>
                <a:cubicBezTo>
                  <a:pt x="11208276" y="5786009"/>
                  <a:pt x="11190185" y="5783989"/>
                  <a:pt x="11172840" y="5782916"/>
                </a:cubicBezTo>
                <a:close/>
                <a:moveTo>
                  <a:pt x="10819475" y="5781466"/>
                </a:moveTo>
                <a:cubicBezTo>
                  <a:pt x="10717878" y="5854102"/>
                  <a:pt x="10743197" y="5943004"/>
                  <a:pt x="10780873" y="5987829"/>
                </a:cubicBezTo>
                <a:lnTo>
                  <a:pt x="10780873" y="5987820"/>
                </a:lnTo>
                <a:lnTo>
                  <a:pt x="10780873" y="5965960"/>
                </a:lnTo>
                <a:cubicBezTo>
                  <a:pt x="10754698" y="5930266"/>
                  <a:pt x="10729005" y="5859875"/>
                  <a:pt x="10819475" y="5792468"/>
                </a:cubicBezTo>
                <a:close/>
                <a:moveTo>
                  <a:pt x="11591225" y="5775462"/>
                </a:moveTo>
                <a:lnTo>
                  <a:pt x="11591225" y="5803095"/>
                </a:lnTo>
                <a:cubicBezTo>
                  <a:pt x="11620856" y="5823904"/>
                  <a:pt x="11652625" y="5854930"/>
                  <a:pt x="11671378" y="5887952"/>
                </a:cubicBezTo>
                <a:lnTo>
                  <a:pt x="11671387" y="5887952"/>
                </a:lnTo>
                <a:lnTo>
                  <a:pt x="11700555" y="5887952"/>
                </a:lnTo>
                <a:cubicBezTo>
                  <a:pt x="11668216" y="5832928"/>
                  <a:pt x="11631208" y="5801465"/>
                  <a:pt x="11591225" y="5775462"/>
                </a:cubicBezTo>
                <a:close/>
                <a:moveTo>
                  <a:pt x="11263815" y="5768157"/>
                </a:moveTo>
                <a:lnTo>
                  <a:pt x="11263815" y="5786606"/>
                </a:lnTo>
                <a:cubicBezTo>
                  <a:pt x="11305571" y="5796725"/>
                  <a:pt x="11349946" y="5818363"/>
                  <a:pt x="11372779" y="5836677"/>
                </a:cubicBezTo>
                <a:lnTo>
                  <a:pt x="11372779" y="5836668"/>
                </a:lnTo>
                <a:lnTo>
                  <a:pt x="11372779" y="5810951"/>
                </a:lnTo>
                <a:cubicBezTo>
                  <a:pt x="11350774" y="5796725"/>
                  <a:pt x="11307272" y="5777226"/>
                  <a:pt x="11263815" y="5768157"/>
                </a:cubicBezTo>
                <a:close/>
                <a:moveTo>
                  <a:pt x="10766761" y="5759178"/>
                </a:moveTo>
                <a:cubicBezTo>
                  <a:pt x="10741041" y="5775765"/>
                  <a:pt x="10619257" y="5867188"/>
                  <a:pt x="10694074" y="5999115"/>
                </a:cubicBezTo>
                <a:lnTo>
                  <a:pt x="10694074" y="5972507"/>
                </a:lnTo>
                <a:cubicBezTo>
                  <a:pt x="10647285" y="5875249"/>
                  <a:pt x="10718609" y="5804671"/>
                  <a:pt x="10766761" y="5770456"/>
                </a:cubicBezTo>
                <a:close/>
                <a:moveTo>
                  <a:pt x="11096167" y="5758341"/>
                </a:moveTo>
                <a:cubicBezTo>
                  <a:pt x="11040709" y="5761958"/>
                  <a:pt x="10976993" y="5783212"/>
                  <a:pt x="10945188" y="5807522"/>
                </a:cubicBezTo>
                <a:lnTo>
                  <a:pt x="10945188" y="5818363"/>
                </a:lnTo>
                <a:cubicBezTo>
                  <a:pt x="10987674" y="5786758"/>
                  <a:pt x="11051382" y="5774010"/>
                  <a:pt x="11096167" y="5771587"/>
                </a:cubicBezTo>
                <a:close/>
                <a:moveTo>
                  <a:pt x="11116569" y="5756667"/>
                </a:moveTo>
                <a:lnTo>
                  <a:pt x="11116569" y="5770465"/>
                </a:lnTo>
                <a:cubicBezTo>
                  <a:pt x="11164089" y="5768710"/>
                  <a:pt x="11211101" y="5774785"/>
                  <a:pt x="11244705" y="5782125"/>
                </a:cubicBezTo>
                <a:lnTo>
                  <a:pt x="11244705" y="5764390"/>
                </a:lnTo>
                <a:cubicBezTo>
                  <a:pt x="11213364" y="5758038"/>
                  <a:pt x="11152579" y="5753308"/>
                  <a:pt x="11116569" y="5756667"/>
                </a:cubicBezTo>
                <a:close/>
                <a:moveTo>
                  <a:pt x="11289517" y="5742164"/>
                </a:moveTo>
                <a:lnTo>
                  <a:pt x="11289517" y="5760577"/>
                </a:lnTo>
                <a:cubicBezTo>
                  <a:pt x="11351113" y="5775453"/>
                  <a:pt x="11397858" y="5796681"/>
                  <a:pt x="11434420" y="5821062"/>
                </a:cubicBezTo>
                <a:lnTo>
                  <a:pt x="11434420" y="5795612"/>
                </a:lnTo>
                <a:cubicBezTo>
                  <a:pt x="11408023" y="5778963"/>
                  <a:pt x="11353670" y="5755704"/>
                  <a:pt x="11289517" y="5742164"/>
                </a:cubicBezTo>
                <a:close/>
                <a:moveTo>
                  <a:pt x="11078786" y="5731029"/>
                </a:moveTo>
                <a:cubicBezTo>
                  <a:pt x="11031409" y="5735109"/>
                  <a:pt x="10946685" y="5751981"/>
                  <a:pt x="10890488" y="5790018"/>
                </a:cubicBezTo>
                <a:lnTo>
                  <a:pt x="10890488" y="5800930"/>
                </a:lnTo>
                <a:cubicBezTo>
                  <a:pt x="10945189" y="5763686"/>
                  <a:pt x="11029841" y="5747162"/>
                  <a:pt x="11078786" y="5744507"/>
                </a:cubicBezTo>
                <a:close/>
                <a:moveTo>
                  <a:pt x="11193966" y="5729050"/>
                </a:moveTo>
                <a:cubicBezTo>
                  <a:pt x="11164060" y="5726929"/>
                  <a:pt x="11131108" y="5726432"/>
                  <a:pt x="11099241" y="5729345"/>
                </a:cubicBezTo>
                <a:lnTo>
                  <a:pt x="11099241" y="5743215"/>
                </a:lnTo>
                <a:cubicBezTo>
                  <a:pt x="11152810" y="5739483"/>
                  <a:pt x="11228411" y="5746449"/>
                  <a:pt x="11270416" y="5756007"/>
                </a:cubicBezTo>
                <a:lnTo>
                  <a:pt x="11270416" y="5738503"/>
                </a:lnTo>
                <a:cubicBezTo>
                  <a:pt x="11250732" y="5734917"/>
                  <a:pt x="11223872" y="5731171"/>
                  <a:pt x="11193966" y="5729050"/>
                </a:cubicBezTo>
                <a:close/>
                <a:moveTo>
                  <a:pt x="11316912" y="5713061"/>
                </a:moveTo>
                <a:lnTo>
                  <a:pt x="11316912" y="5731412"/>
                </a:lnTo>
                <a:cubicBezTo>
                  <a:pt x="11384798" y="5745032"/>
                  <a:pt x="11465664" y="5778580"/>
                  <a:pt x="11503197" y="5805223"/>
                </a:cubicBezTo>
                <a:lnTo>
                  <a:pt x="11503197" y="5779764"/>
                </a:lnTo>
                <a:cubicBezTo>
                  <a:pt x="11452702" y="5749896"/>
                  <a:pt x="11377020" y="5723653"/>
                  <a:pt x="11316912" y="5713061"/>
                </a:cubicBezTo>
                <a:close/>
                <a:moveTo>
                  <a:pt x="11063668" y="5700875"/>
                </a:moveTo>
                <a:cubicBezTo>
                  <a:pt x="10996397" y="5706701"/>
                  <a:pt x="10897873" y="5729613"/>
                  <a:pt x="10835235" y="5770759"/>
                </a:cubicBezTo>
                <a:lnTo>
                  <a:pt x="10835235" y="5781457"/>
                </a:lnTo>
                <a:cubicBezTo>
                  <a:pt x="10902096" y="5738904"/>
                  <a:pt x="10993698" y="5720607"/>
                  <a:pt x="11063668" y="5714406"/>
                </a:cubicBezTo>
                <a:close/>
                <a:moveTo>
                  <a:pt x="11200457" y="5697994"/>
                </a:moveTo>
                <a:cubicBezTo>
                  <a:pt x="11162124" y="5695695"/>
                  <a:pt x="11120623" y="5695464"/>
                  <a:pt x="11084087" y="5699049"/>
                </a:cubicBezTo>
                <a:lnTo>
                  <a:pt x="11084087" y="5712937"/>
                </a:lnTo>
                <a:cubicBezTo>
                  <a:pt x="11148685" y="5707940"/>
                  <a:pt x="11240580" y="5715226"/>
                  <a:pt x="11297811" y="5727314"/>
                </a:cubicBezTo>
                <a:lnTo>
                  <a:pt x="11297811" y="5727305"/>
                </a:lnTo>
                <a:lnTo>
                  <a:pt x="11297811" y="5709338"/>
                </a:lnTo>
                <a:cubicBezTo>
                  <a:pt x="11273953" y="5704657"/>
                  <a:pt x="11238790" y="5700292"/>
                  <a:pt x="11200457" y="5697994"/>
                </a:cubicBezTo>
                <a:close/>
                <a:moveTo>
                  <a:pt x="11346462" y="5680886"/>
                </a:moveTo>
                <a:lnTo>
                  <a:pt x="11346462" y="5700047"/>
                </a:lnTo>
                <a:cubicBezTo>
                  <a:pt x="11423123" y="5715975"/>
                  <a:pt x="11520871" y="5754012"/>
                  <a:pt x="11570868" y="5789145"/>
                </a:cubicBezTo>
                <a:lnTo>
                  <a:pt x="11570868" y="5762778"/>
                </a:lnTo>
                <a:cubicBezTo>
                  <a:pt x="11529968" y="5737755"/>
                  <a:pt x="11447222" y="5700297"/>
                  <a:pt x="11346462" y="5680886"/>
                </a:cubicBezTo>
                <a:close/>
                <a:moveTo>
                  <a:pt x="11043908" y="5667274"/>
                </a:moveTo>
                <a:cubicBezTo>
                  <a:pt x="10956271" y="5676218"/>
                  <a:pt x="10847476" y="5706523"/>
                  <a:pt x="10783893" y="5748061"/>
                </a:cubicBezTo>
                <a:lnTo>
                  <a:pt x="10783893" y="5759169"/>
                </a:lnTo>
                <a:cubicBezTo>
                  <a:pt x="10863770" y="5710193"/>
                  <a:pt x="10969768" y="5688297"/>
                  <a:pt x="11043908" y="5681287"/>
                </a:cubicBezTo>
                <a:close/>
                <a:moveTo>
                  <a:pt x="11141346" y="5661280"/>
                </a:moveTo>
                <a:cubicBezTo>
                  <a:pt x="11115656" y="5661412"/>
                  <a:pt x="11089554" y="5662589"/>
                  <a:pt x="11064309" y="5665217"/>
                </a:cubicBezTo>
                <a:lnTo>
                  <a:pt x="11064309" y="5679559"/>
                </a:lnTo>
                <a:cubicBezTo>
                  <a:pt x="11148748" y="5672129"/>
                  <a:pt x="11255316" y="5681197"/>
                  <a:pt x="11327148" y="5695931"/>
                </a:cubicBezTo>
                <a:lnTo>
                  <a:pt x="11327148" y="5677269"/>
                </a:lnTo>
                <a:cubicBezTo>
                  <a:pt x="11291768" y="5669880"/>
                  <a:pt x="11218414" y="5660882"/>
                  <a:pt x="11141346" y="5661280"/>
                </a:cubicBezTo>
                <a:close/>
                <a:moveTo>
                  <a:pt x="0" y="0"/>
                </a:moveTo>
                <a:lnTo>
                  <a:pt x="12191990" y="0"/>
                </a:lnTo>
                <a:lnTo>
                  <a:pt x="12191990" y="6857994"/>
                </a:lnTo>
                <a:lnTo>
                  <a:pt x="0" y="6857994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n-GB" dirty="0"/>
              <a:t>Add picture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EDCED1-B6DA-8792-9559-0C00BE6317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558792"/>
            <a:ext cx="6462713" cy="1655762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8474906-292F-C833-78DD-A72B2B6A07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2455013"/>
            <a:ext cx="6462713" cy="151580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05027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5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938DDB-24CB-6286-60DD-D1725447E5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09EC87-A812-1191-B3D9-E7BF8191A0C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961292"/>
            <a:ext cx="4420821" cy="2894491"/>
          </a:xfrm>
        </p:spPr>
        <p:txBody>
          <a:bodyPr anchor="b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Add presentation title_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B20D8-4185-BBFD-2847-455870BDA13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096242"/>
            <a:ext cx="3598863" cy="9446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_Add presentation subtitle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4C35A9-92A5-24D4-5111-F94BD5C454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609832" y="5657135"/>
            <a:ext cx="1151065" cy="78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Placeholder 1">
            <a:extLst>
              <a:ext uri="{FF2B5EF4-FFF2-40B4-BE49-F238E27FC236}">
                <a16:creationId xmlns:a16="http://schemas.microsoft.com/office/drawing/2014/main" id="{152E6E88-EBCA-D0EC-2E27-BCC1166D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0187"/>
            <a:ext cx="5735843" cy="3038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Add section title on one line</a:t>
            </a:r>
            <a:endParaRPr lang="en-GB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62E5C15-D43D-1166-5DA2-50569688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2560320"/>
            <a:ext cx="5735843" cy="32816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91D98A-798E-AC8B-7BEB-065EFC62A910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10868303" y="5828571"/>
            <a:ext cx="878635" cy="5979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25D5839-15DF-8D73-AF8D-A4FC1E1B10D1}"/>
              </a:ext>
            </a:extLst>
          </p:cNvPr>
          <p:cNvSpPr/>
          <p:nvPr userDrawn="1"/>
        </p:nvSpPr>
        <p:spPr>
          <a:xfrm>
            <a:off x="12433738" y="0"/>
            <a:ext cx="2049518" cy="294289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GB" sz="1200" b="1" dirty="0">
                <a:latin typeface="+mj-lt"/>
              </a:rPr>
              <a:t>HOW TO UPDATE THE FOOTER</a:t>
            </a:r>
          </a:p>
          <a:p>
            <a:pPr algn="l"/>
            <a:endParaRPr lang="en-GB" sz="1200" b="1" dirty="0">
              <a:latin typeface="+mj-lt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+mj-lt"/>
              </a:rPr>
              <a:t>View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+mj-lt"/>
              </a:rPr>
              <a:t>Slide Master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+mj-lt"/>
              </a:rPr>
              <a:t>Scroll to very first page that is numbered (1)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+mj-lt"/>
              </a:rPr>
              <a:t>Update the Presentation Title and date (be careful not to delete the page number)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+mj-lt"/>
              </a:rPr>
              <a:t>Close master view / view normal </a:t>
            </a:r>
          </a:p>
          <a:p>
            <a:pPr algn="l"/>
            <a:endParaRPr lang="en-GB" sz="12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A123F2-A3B2-9A03-13BD-2169F504824E}"/>
              </a:ext>
            </a:extLst>
          </p:cNvPr>
          <p:cNvSpPr txBox="1"/>
          <p:nvPr userDrawn="1"/>
        </p:nvSpPr>
        <p:spPr>
          <a:xfrm>
            <a:off x="479425" y="6162558"/>
            <a:ext cx="736600" cy="3675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fld id="{B35DF284-1727-4595-8F5D-103E8F8818A3}" type="slidenum">
              <a:rPr lang="en-US" sz="1050" baseline="0" smtClean="0">
                <a:solidFill>
                  <a:schemeClr val="accent1"/>
                </a:solidFill>
                <a:latin typeface="+mj-lt"/>
              </a:rPr>
              <a:pPr algn="l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r>
              <a:rPr lang="en-US" sz="1050" b="0" baseline="0" dirty="0">
                <a:solidFill>
                  <a:schemeClr val="accent1"/>
                </a:solidFill>
                <a:latin typeface="+mj-lt"/>
              </a:rPr>
              <a:t> </a:t>
            </a:r>
            <a:endParaRPr lang="en-GB" sz="1050" b="0" baseline="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19450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90" r:id="rId5"/>
    <p:sldLayoutId id="2147484189" r:id="rId6"/>
    <p:sldLayoutId id="2147484191" r:id="rId7"/>
    <p:sldLayoutId id="2147484192" r:id="rId8"/>
    <p:sldLayoutId id="2147484134" r:id="rId9"/>
    <p:sldLayoutId id="2147484176" r:id="rId10"/>
    <p:sldLayoutId id="2147484177" r:id="rId11"/>
    <p:sldLayoutId id="2147484144" r:id="rId12"/>
    <p:sldLayoutId id="2147484138" r:id="rId13"/>
    <p:sldLayoutId id="2147484142" r:id="rId14"/>
    <p:sldLayoutId id="2147484140" r:id="rId15"/>
    <p:sldLayoutId id="2147484141" r:id="rId16"/>
    <p:sldLayoutId id="2147484143" r:id="rId17"/>
    <p:sldLayoutId id="2147484178" r:id="rId18"/>
    <p:sldLayoutId id="2147484179" r:id="rId19"/>
    <p:sldLayoutId id="2147484181" r:id="rId20"/>
    <p:sldLayoutId id="2147484180" r:id="rId21"/>
    <p:sldLayoutId id="2147484182" r:id="rId22"/>
    <p:sldLayoutId id="2147484183" r:id="rId23"/>
    <p:sldLayoutId id="2147484184" r:id="rId24"/>
    <p:sldLayoutId id="2147484107" r:id="rId25"/>
    <p:sldLayoutId id="2147484106" r:id="rId26"/>
    <p:sldLayoutId id="2147484118" r:id="rId27"/>
    <p:sldLayoutId id="2147484109" r:id="rId28"/>
    <p:sldLayoutId id="2147484110" r:id="rId29"/>
    <p:sldLayoutId id="2147484111" r:id="rId30"/>
    <p:sldLayoutId id="2147484193" r:id="rId31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1600" b="1" kern="1200" cap="none" baseline="0">
          <a:solidFill>
            <a:schemeClr val="accent1"/>
          </a:solidFill>
          <a:latin typeface="+mj-lt"/>
          <a:ea typeface="Yu Mincho Demibold" panose="020B0400000000000000" pitchFamily="18" charset="-128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Myriad Pro" panose="020B0604020202020204" pitchFamily="34" charset="0"/>
        <a:buNone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Myriad Pro" panose="020B0604020202020204" pitchFamily="34" charset="0"/>
        <a:buChar char="•"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100000"/>
        </a:lnSpc>
        <a:spcBef>
          <a:spcPts val="0"/>
        </a:spcBef>
        <a:buFont typeface="Myriad Pro" panose="02000506030000020004" pitchFamily="50" charset="0"/>
        <a:buChar char="–"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100000"/>
        </a:lnSpc>
        <a:spcBef>
          <a:spcPts val="0"/>
        </a:spcBef>
        <a:buFont typeface="Myriad Pro" panose="020B0604020202020204" pitchFamily="34" charset="0"/>
        <a:buChar char="•"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4pPr>
      <a:lvl5pPr marL="719138" indent="-182563" algn="l" defTabSz="914400" rtl="0" eaLnBrk="1" latinLnBrk="0" hangingPunct="1">
        <a:lnSpc>
          <a:spcPct val="100000"/>
        </a:lnSpc>
        <a:spcBef>
          <a:spcPts val="0"/>
        </a:spcBef>
        <a:buFont typeface="Myriad Pro" panose="02000506030000020004" pitchFamily="50" charset="0"/>
        <a:buChar char="–"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7" orient="horz" pos="291" userDrawn="1">
          <p15:clr>
            <a:srgbClr val="F26B43"/>
          </p15:clr>
        </p15:guide>
        <p15:guide id="11" pos="7378" userDrawn="1">
          <p15:clr>
            <a:srgbClr val="F26B43"/>
          </p15:clr>
        </p15:guide>
        <p15:guide id="12" pos="302" userDrawn="1">
          <p15:clr>
            <a:srgbClr val="F26B43"/>
          </p15:clr>
        </p15:guide>
        <p15:guide id="16" pos="766" userDrawn="1">
          <p15:clr>
            <a:srgbClr val="5ACBF0"/>
          </p15:clr>
        </p15:guide>
        <p15:guide id="17" pos="2116" userDrawn="1">
          <p15:clr>
            <a:srgbClr val="5ACBF0"/>
          </p15:clr>
        </p15:guide>
        <p15:guide id="18" pos="4503" userDrawn="1">
          <p15:clr>
            <a:srgbClr val="5ACBF0"/>
          </p15:clr>
        </p15:guide>
        <p15:guide id="19" pos="4979" userDrawn="1">
          <p15:clr>
            <a:srgbClr val="5ACBF0"/>
          </p15:clr>
        </p15:guide>
        <p15:guide id="20" orient="horz" pos="890" userDrawn="1">
          <p15:clr>
            <a:srgbClr val="F26B43"/>
          </p15:clr>
        </p15:guide>
        <p15:guide id="21" pos="907" userDrawn="1">
          <p15:clr>
            <a:srgbClr val="5ACBF0"/>
          </p15:clr>
        </p15:guide>
        <p15:guide id="22" pos="1368" userDrawn="1">
          <p15:clr>
            <a:srgbClr val="5ACBF0"/>
          </p15:clr>
        </p15:guide>
        <p15:guide id="23" pos="1503" userDrawn="1">
          <p15:clr>
            <a:srgbClr val="5ACBF0"/>
          </p15:clr>
        </p15:guide>
        <p15:guide id="24" pos="1968" userDrawn="1">
          <p15:clr>
            <a:srgbClr val="5ACBF0"/>
          </p15:clr>
        </p15:guide>
        <p15:guide id="25" pos="2569" userDrawn="1">
          <p15:clr>
            <a:srgbClr val="5ACBF0"/>
          </p15:clr>
        </p15:guide>
        <p15:guide id="26" pos="2705" userDrawn="1">
          <p15:clr>
            <a:srgbClr val="5ACBF0"/>
          </p15:clr>
        </p15:guide>
        <p15:guide id="27" pos="3176" userDrawn="1">
          <p15:clr>
            <a:srgbClr val="5ACBF0"/>
          </p15:clr>
        </p15:guide>
        <p15:guide id="28" pos="3311" userDrawn="1">
          <p15:clr>
            <a:srgbClr val="5ACBF0"/>
          </p15:clr>
        </p15:guide>
        <p15:guide id="29" pos="3772" userDrawn="1">
          <p15:clr>
            <a:srgbClr val="5ACBF0"/>
          </p15:clr>
        </p15:guide>
        <p15:guide id="30" pos="3907" userDrawn="1">
          <p15:clr>
            <a:srgbClr val="5ACBF0"/>
          </p15:clr>
        </p15:guide>
        <p15:guide id="31" pos="4373" userDrawn="1">
          <p15:clr>
            <a:srgbClr val="5ACBF0"/>
          </p15:clr>
        </p15:guide>
        <p15:guide id="32" pos="5109" userDrawn="1">
          <p15:clr>
            <a:srgbClr val="5ACBF0"/>
          </p15:clr>
        </p15:guide>
        <p15:guide id="33" pos="5575" userDrawn="1">
          <p15:clr>
            <a:srgbClr val="5ACBF0"/>
          </p15:clr>
        </p15:guide>
        <p15:guide id="34" pos="5705" userDrawn="1">
          <p15:clr>
            <a:srgbClr val="5ACBF0"/>
          </p15:clr>
        </p15:guide>
        <p15:guide id="35" pos="6171" userDrawn="1">
          <p15:clr>
            <a:srgbClr val="5ACBF0"/>
          </p15:clr>
        </p15:guide>
        <p15:guide id="36" pos="6311" userDrawn="1">
          <p15:clr>
            <a:srgbClr val="5ACBF0"/>
          </p15:clr>
        </p15:guide>
        <p15:guide id="37" pos="6777" userDrawn="1">
          <p15:clr>
            <a:srgbClr val="5ACBF0"/>
          </p15:clr>
        </p15:guide>
        <p15:guide id="38" pos="6907" userDrawn="1">
          <p15:clr>
            <a:srgbClr val="5ACBF0"/>
          </p15:clr>
        </p15:guide>
        <p15:guide id="39" orient="horz" pos="40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Placeholder 1">
            <a:extLst>
              <a:ext uri="{FF2B5EF4-FFF2-40B4-BE49-F238E27FC236}">
                <a16:creationId xmlns:a16="http://schemas.microsoft.com/office/drawing/2014/main" id="{152E6E88-EBCA-D0EC-2E27-BCC1166D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0187"/>
            <a:ext cx="5735843" cy="3038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Add section title on one line</a:t>
            </a:r>
            <a:endParaRPr lang="en-GB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62E5C15-D43D-1166-5DA2-50569688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2560320"/>
            <a:ext cx="5735843" cy="32816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7991D98A-798E-AC8B-7BEB-065EFC62A910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868303" y="5828571"/>
            <a:ext cx="878635" cy="5979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11D9E8-DF0D-B06D-35E3-D7EC4A7E035F}"/>
              </a:ext>
            </a:extLst>
          </p:cNvPr>
          <p:cNvSpPr/>
          <p:nvPr userDrawn="1"/>
        </p:nvSpPr>
        <p:spPr>
          <a:xfrm>
            <a:off x="12433738" y="0"/>
            <a:ext cx="2049518" cy="294289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GB" sz="1200" b="1" dirty="0">
                <a:latin typeface="+mj-lt"/>
              </a:rPr>
              <a:t>HOW TO UPDATE THE FOOTER</a:t>
            </a:r>
          </a:p>
          <a:p>
            <a:pPr algn="l"/>
            <a:endParaRPr lang="en-GB" sz="1200" b="1" dirty="0">
              <a:latin typeface="+mj-lt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+mj-lt"/>
              </a:rPr>
              <a:t>View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+mj-lt"/>
              </a:rPr>
              <a:t>Slide Master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+mj-lt"/>
              </a:rPr>
              <a:t>Scroll to very first page that is numbered (2)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+mj-lt"/>
              </a:rPr>
              <a:t>Update the Presentation Title and date (be careful not to delete the page number)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+mj-lt"/>
              </a:rPr>
              <a:t>Close master view / view normal </a:t>
            </a:r>
          </a:p>
          <a:p>
            <a:pPr algn="l"/>
            <a:endParaRPr lang="en-GB" sz="1200" b="1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1F1DE1-BE67-B1AF-CCE3-0D1D3E8D2415}"/>
              </a:ext>
            </a:extLst>
          </p:cNvPr>
          <p:cNvSpPr txBox="1"/>
          <p:nvPr userDrawn="1"/>
        </p:nvSpPr>
        <p:spPr>
          <a:xfrm>
            <a:off x="479425" y="6175026"/>
            <a:ext cx="4571546" cy="3675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900" b="0" baseline="0" dirty="0">
                <a:solidFill>
                  <a:schemeClr val="accent1"/>
                </a:solidFill>
                <a:latin typeface="+mj-lt"/>
              </a:rPr>
              <a:t>[Add Presentation Title in slide master mode]     [Add date]      </a:t>
            </a:r>
            <a:fld id="{B35DF284-1727-4595-8F5D-103E8F8818A3}" type="slidenum">
              <a:rPr lang="en-US" sz="900" baseline="0" smtClean="0">
                <a:solidFill>
                  <a:schemeClr val="accent1"/>
                </a:solidFill>
                <a:latin typeface="+mj-lt"/>
              </a:rPr>
              <a:pPr algn="l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r>
              <a:rPr lang="en-US" sz="900" b="0" baseline="0" dirty="0">
                <a:solidFill>
                  <a:schemeClr val="accent1"/>
                </a:solidFill>
                <a:latin typeface="+mj-lt"/>
              </a:rPr>
              <a:t> </a:t>
            </a:r>
            <a:endParaRPr lang="en-GB" sz="900" b="0" baseline="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257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0" r:id="rId1"/>
    <p:sldLayoutId id="2147484121" r:id="rId2"/>
    <p:sldLayoutId id="2147484122" r:id="rId3"/>
    <p:sldLayoutId id="2147484123" r:id="rId4"/>
    <p:sldLayoutId id="2147484126" r:id="rId5"/>
    <p:sldLayoutId id="2147484127" r:id="rId6"/>
    <p:sldLayoutId id="2147484128" r:id="rId7"/>
    <p:sldLayoutId id="2147484187" r:id="rId8"/>
    <p:sldLayoutId id="2147484129" r:id="rId9"/>
    <p:sldLayoutId id="2147484188" r:id="rId10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1600" b="1" kern="1200" cap="none" baseline="0">
          <a:solidFill>
            <a:schemeClr val="accent1"/>
          </a:solidFill>
          <a:latin typeface="+mj-lt"/>
          <a:ea typeface="Yu Mincho Demibold" panose="020B0400000000000000" pitchFamily="18" charset="-128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Myriad Pro" panose="020B0604020202020204" pitchFamily="34" charset="0"/>
        <a:buNone/>
        <a:defRPr sz="1200" kern="1200" baseline="0">
          <a:solidFill>
            <a:schemeClr val="tx1"/>
          </a:solidFill>
          <a:latin typeface="+mj-lt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10000"/>
        </a:lnSpc>
        <a:spcBef>
          <a:spcPts val="0"/>
        </a:spcBef>
        <a:buFont typeface="Myriad Pro" panose="020B0604020202020204" pitchFamily="34" charset="0"/>
        <a:buChar char="•"/>
        <a:defRPr sz="1200" kern="1200" baseline="0">
          <a:solidFill>
            <a:schemeClr val="tx1"/>
          </a:solidFill>
          <a:latin typeface="+mj-lt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110000"/>
        </a:lnSpc>
        <a:spcBef>
          <a:spcPts val="0"/>
        </a:spcBef>
        <a:buFont typeface="Myriad Pro" panose="02000506030000020004" pitchFamily="50" charset="0"/>
        <a:buChar char="–"/>
        <a:defRPr sz="1200" kern="1200" baseline="0">
          <a:solidFill>
            <a:schemeClr val="tx1"/>
          </a:solidFill>
          <a:latin typeface="+mj-lt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110000"/>
        </a:lnSpc>
        <a:spcBef>
          <a:spcPts val="0"/>
        </a:spcBef>
        <a:buFont typeface="Myriad Pro" panose="020B0604020202020204" pitchFamily="34" charset="0"/>
        <a:buChar char="•"/>
        <a:defRPr sz="1200" kern="1200" baseline="0">
          <a:solidFill>
            <a:schemeClr val="tx1"/>
          </a:solidFill>
          <a:latin typeface="+mj-lt"/>
          <a:ea typeface="+mn-ea"/>
          <a:cs typeface="+mn-cs"/>
        </a:defRPr>
      </a:lvl4pPr>
      <a:lvl5pPr marL="719138" indent="-182563" algn="l" defTabSz="914400" rtl="0" eaLnBrk="1" latinLnBrk="0" hangingPunct="1">
        <a:lnSpc>
          <a:spcPct val="110000"/>
        </a:lnSpc>
        <a:spcBef>
          <a:spcPts val="0"/>
        </a:spcBef>
        <a:buFont typeface="Myriad Pro" panose="02000506030000020004" pitchFamily="50" charset="0"/>
        <a:buChar char="–"/>
        <a:defRPr sz="1200" kern="1200" baseline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7" orient="horz" pos="291">
          <p15:clr>
            <a:srgbClr val="F26B43"/>
          </p15:clr>
        </p15:guide>
        <p15:guide id="11" pos="7378">
          <p15:clr>
            <a:srgbClr val="F26B43"/>
          </p15:clr>
        </p15:guide>
        <p15:guide id="12" pos="302">
          <p15:clr>
            <a:srgbClr val="F26B43"/>
          </p15:clr>
        </p15:guide>
        <p15:guide id="16" pos="766">
          <p15:clr>
            <a:srgbClr val="5ACBF0"/>
          </p15:clr>
        </p15:guide>
        <p15:guide id="17" pos="2104">
          <p15:clr>
            <a:srgbClr val="5ACBF0"/>
          </p15:clr>
        </p15:guide>
        <p15:guide id="18" pos="4503">
          <p15:clr>
            <a:srgbClr val="5ACBF0"/>
          </p15:clr>
        </p15:guide>
        <p15:guide id="19" pos="4979">
          <p15:clr>
            <a:srgbClr val="5ACBF0"/>
          </p15:clr>
        </p15:guide>
        <p15:guide id="20" orient="horz" pos="890" userDrawn="1">
          <p15:clr>
            <a:srgbClr val="F26B43"/>
          </p15:clr>
        </p15:guide>
        <p15:guide id="21" pos="907">
          <p15:clr>
            <a:srgbClr val="5ACBF0"/>
          </p15:clr>
        </p15:guide>
        <p15:guide id="22" pos="1368">
          <p15:clr>
            <a:srgbClr val="5ACBF0"/>
          </p15:clr>
        </p15:guide>
        <p15:guide id="23" pos="1503">
          <p15:clr>
            <a:srgbClr val="5ACBF0"/>
          </p15:clr>
        </p15:guide>
        <p15:guide id="24" pos="1968">
          <p15:clr>
            <a:srgbClr val="5ACBF0"/>
          </p15:clr>
        </p15:guide>
        <p15:guide id="25" pos="2569">
          <p15:clr>
            <a:srgbClr val="5ACBF0"/>
          </p15:clr>
        </p15:guide>
        <p15:guide id="26" pos="2705">
          <p15:clr>
            <a:srgbClr val="5ACBF0"/>
          </p15:clr>
        </p15:guide>
        <p15:guide id="27" pos="3176">
          <p15:clr>
            <a:srgbClr val="5ACBF0"/>
          </p15:clr>
        </p15:guide>
        <p15:guide id="28" pos="3311">
          <p15:clr>
            <a:srgbClr val="5ACBF0"/>
          </p15:clr>
        </p15:guide>
        <p15:guide id="29" pos="3772">
          <p15:clr>
            <a:srgbClr val="5ACBF0"/>
          </p15:clr>
        </p15:guide>
        <p15:guide id="30" pos="3907">
          <p15:clr>
            <a:srgbClr val="5ACBF0"/>
          </p15:clr>
        </p15:guide>
        <p15:guide id="31" pos="4373">
          <p15:clr>
            <a:srgbClr val="5ACBF0"/>
          </p15:clr>
        </p15:guide>
        <p15:guide id="32" pos="5109">
          <p15:clr>
            <a:srgbClr val="5ACBF0"/>
          </p15:clr>
        </p15:guide>
        <p15:guide id="33" pos="5575">
          <p15:clr>
            <a:srgbClr val="5ACBF0"/>
          </p15:clr>
        </p15:guide>
        <p15:guide id="34" pos="5705">
          <p15:clr>
            <a:srgbClr val="5ACBF0"/>
          </p15:clr>
        </p15:guide>
        <p15:guide id="35" pos="6171">
          <p15:clr>
            <a:srgbClr val="5ACBF0"/>
          </p15:clr>
        </p15:guide>
        <p15:guide id="36" pos="6311">
          <p15:clr>
            <a:srgbClr val="5ACBF0"/>
          </p15:clr>
        </p15:guide>
        <p15:guide id="37" pos="6777">
          <p15:clr>
            <a:srgbClr val="5ACBF0"/>
          </p15:clr>
        </p15:guide>
        <p15:guide id="38" pos="6907">
          <p15:clr>
            <a:srgbClr val="5ACBF0"/>
          </p15:clr>
        </p15:guide>
        <p15:guide id="39" orient="horz" pos="402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Placeholder 1">
            <a:extLst>
              <a:ext uri="{FF2B5EF4-FFF2-40B4-BE49-F238E27FC236}">
                <a16:creationId xmlns:a16="http://schemas.microsoft.com/office/drawing/2014/main" id="{152E6E88-EBCA-D0EC-2E27-BCC1166D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0187"/>
            <a:ext cx="5735843" cy="3038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Add section title on one line</a:t>
            </a:r>
            <a:endParaRPr lang="en-GB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62E5C15-D43D-1166-5DA2-50569688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2560320"/>
            <a:ext cx="5735843" cy="32816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5D5839-15DF-8D73-AF8D-A4FC1E1B10D1}"/>
              </a:ext>
            </a:extLst>
          </p:cNvPr>
          <p:cNvSpPr/>
          <p:nvPr userDrawn="1"/>
        </p:nvSpPr>
        <p:spPr>
          <a:xfrm>
            <a:off x="12433738" y="0"/>
            <a:ext cx="2049518" cy="294289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GB" sz="1200" b="1" dirty="0">
                <a:latin typeface="Myriad Pro" panose="020B0503030403020204" pitchFamily="34" charset="0"/>
              </a:rPr>
              <a:t>HOW TO UPDATE THE FOOTER</a:t>
            </a:r>
          </a:p>
          <a:p>
            <a:pPr algn="l"/>
            <a:endParaRPr lang="en-GB" sz="1200" b="1" dirty="0">
              <a:latin typeface="Myriad Pro" panose="020B0503030403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Myriad Pro" panose="020B0503030403020204" pitchFamily="34" charset="0"/>
              </a:rPr>
              <a:t>View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Myriad Pro" panose="020B0503030403020204" pitchFamily="34" charset="0"/>
              </a:rPr>
              <a:t>Slide Master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Myriad Pro" panose="020B0503030403020204" pitchFamily="34" charset="0"/>
              </a:rPr>
              <a:t>Scroll to very first page that is numbered (1)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Myriad Pro" panose="020B0503030403020204" pitchFamily="34" charset="0"/>
              </a:rPr>
              <a:t>Update the Presentation Title and date (be careful not to delete the page number)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Myriad Pro" panose="020B0503030403020204" pitchFamily="34" charset="0"/>
              </a:rPr>
              <a:t>Close master view / view normal </a:t>
            </a:r>
          </a:p>
          <a:p>
            <a:pPr algn="l"/>
            <a:endParaRPr lang="en-GB" sz="1200" b="1" dirty="0"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EB451-0AEE-8E2B-A8D5-5D1D38A6DD76}"/>
              </a:ext>
            </a:extLst>
          </p:cNvPr>
          <p:cNvSpPr txBox="1"/>
          <p:nvPr userDrawn="1"/>
        </p:nvSpPr>
        <p:spPr>
          <a:xfrm>
            <a:off x="479425" y="6162558"/>
            <a:ext cx="736600" cy="3675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fld id="{B35DF284-1727-4595-8F5D-103E8F8818A3}" type="slidenum">
              <a:rPr lang="en-US" sz="1050" baseline="0" smtClean="0">
                <a:solidFill>
                  <a:schemeClr val="accent1"/>
                </a:solidFill>
                <a:latin typeface="Myriad Pro" panose="020B0503030403020204" pitchFamily="34" charset="0"/>
              </a:rPr>
              <a:pPr algn="l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r>
              <a:rPr lang="en-US" sz="1050" b="0" baseline="0" dirty="0">
                <a:solidFill>
                  <a:schemeClr val="accent1"/>
                </a:solidFill>
                <a:latin typeface="Myriad Pro" panose="020B0503030403020204" pitchFamily="34" charset="0"/>
              </a:rPr>
              <a:t> </a:t>
            </a:r>
            <a:endParaRPr lang="en-GB" sz="1050" b="0" baseline="0" dirty="0">
              <a:solidFill>
                <a:schemeClr val="accent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96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4" r:id="rId5"/>
    <p:sldLayoutId id="2147484175" r:id="rId6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1600" b="1" kern="1200" cap="none" baseline="0">
          <a:solidFill>
            <a:schemeClr val="accent1"/>
          </a:solidFill>
          <a:latin typeface="Myriad Pro" panose="020B0503030403020204" pitchFamily="34" charset="0"/>
          <a:ea typeface="Yu Mincho Demibold" panose="020B0400000000000000" pitchFamily="18" charset="-128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buFont typeface="Myriad Pro" panose="020B0604020202020204" pitchFamily="34" charset="0"/>
        <a:buNone/>
        <a:defRPr sz="1800" kern="1200" baseline="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Myriad Pro" panose="020B0604020202020204" pitchFamily="34" charset="0"/>
        <a:buChar char="•"/>
        <a:defRPr sz="1800" kern="1200" baseline="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100000"/>
        </a:lnSpc>
        <a:spcBef>
          <a:spcPts val="0"/>
        </a:spcBef>
        <a:buFont typeface="Myriad Pro" panose="02000506030000020004" pitchFamily="50" charset="0"/>
        <a:buChar char="–"/>
        <a:defRPr sz="1800" kern="1200" baseline="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100000"/>
        </a:lnSpc>
        <a:spcBef>
          <a:spcPts val="0"/>
        </a:spcBef>
        <a:buFont typeface="Myriad Pro" panose="020B0604020202020204" pitchFamily="34" charset="0"/>
        <a:buChar char="•"/>
        <a:defRPr sz="1800" kern="1200" baseline="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719138" indent="-182563" algn="l" defTabSz="914400" rtl="0" eaLnBrk="1" latinLnBrk="0" hangingPunct="1">
        <a:lnSpc>
          <a:spcPct val="100000"/>
        </a:lnSpc>
        <a:spcBef>
          <a:spcPts val="0"/>
        </a:spcBef>
        <a:buFont typeface="Myriad Pro" panose="02000506030000020004" pitchFamily="50" charset="0"/>
        <a:buChar char="–"/>
        <a:defRPr sz="1800" kern="1200" baseline="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7" orient="horz" pos="291">
          <p15:clr>
            <a:srgbClr val="F26B43"/>
          </p15:clr>
        </p15:guide>
        <p15:guide id="11" pos="7378">
          <p15:clr>
            <a:srgbClr val="F26B43"/>
          </p15:clr>
        </p15:guide>
        <p15:guide id="12" pos="302">
          <p15:clr>
            <a:srgbClr val="F26B43"/>
          </p15:clr>
        </p15:guide>
        <p15:guide id="16" pos="766">
          <p15:clr>
            <a:srgbClr val="5ACBF0"/>
          </p15:clr>
        </p15:guide>
        <p15:guide id="17" pos="2104">
          <p15:clr>
            <a:srgbClr val="5ACBF0"/>
          </p15:clr>
        </p15:guide>
        <p15:guide id="18" pos="4503">
          <p15:clr>
            <a:srgbClr val="5ACBF0"/>
          </p15:clr>
        </p15:guide>
        <p15:guide id="19" pos="4979">
          <p15:clr>
            <a:srgbClr val="5ACBF0"/>
          </p15:clr>
        </p15:guide>
        <p15:guide id="20" orient="horz" pos="890">
          <p15:clr>
            <a:srgbClr val="F26B43"/>
          </p15:clr>
        </p15:guide>
        <p15:guide id="21" pos="907">
          <p15:clr>
            <a:srgbClr val="5ACBF0"/>
          </p15:clr>
        </p15:guide>
        <p15:guide id="22" pos="1368">
          <p15:clr>
            <a:srgbClr val="5ACBF0"/>
          </p15:clr>
        </p15:guide>
        <p15:guide id="23" pos="1503">
          <p15:clr>
            <a:srgbClr val="5ACBF0"/>
          </p15:clr>
        </p15:guide>
        <p15:guide id="24" pos="1968">
          <p15:clr>
            <a:srgbClr val="5ACBF0"/>
          </p15:clr>
        </p15:guide>
        <p15:guide id="25" pos="2569">
          <p15:clr>
            <a:srgbClr val="5ACBF0"/>
          </p15:clr>
        </p15:guide>
        <p15:guide id="26" pos="2705">
          <p15:clr>
            <a:srgbClr val="5ACBF0"/>
          </p15:clr>
        </p15:guide>
        <p15:guide id="27" pos="3176">
          <p15:clr>
            <a:srgbClr val="5ACBF0"/>
          </p15:clr>
        </p15:guide>
        <p15:guide id="28" pos="3311">
          <p15:clr>
            <a:srgbClr val="5ACBF0"/>
          </p15:clr>
        </p15:guide>
        <p15:guide id="29" pos="3772">
          <p15:clr>
            <a:srgbClr val="5ACBF0"/>
          </p15:clr>
        </p15:guide>
        <p15:guide id="30" pos="3907">
          <p15:clr>
            <a:srgbClr val="5ACBF0"/>
          </p15:clr>
        </p15:guide>
        <p15:guide id="31" pos="4373">
          <p15:clr>
            <a:srgbClr val="5ACBF0"/>
          </p15:clr>
        </p15:guide>
        <p15:guide id="32" pos="5109">
          <p15:clr>
            <a:srgbClr val="5ACBF0"/>
          </p15:clr>
        </p15:guide>
        <p15:guide id="33" pos="5575">
          <p15:clr>
            <a:srgbClr val="5ACBF0"/>
          </p15:clr>
        </p15:guide>
        <p15:guide id="34" pos="5705">
          <p15:clr>
            <a:srgbClr val="5ACBF0"/>
          </p15:clr>
        </p15:guide>
        <p15:guide id="35" pos="6171">
          <p15:clr>
            <a:srgbClr val="5ACBF0"/>
          </p15:clr>
        </p15:guide>
        <p15:guide id="36" pos="6311">
          <p15:clr>
            <a:srgbClr val="5ACBF0"/>
          </p15:clr>
        </p15:guide>
        <p15:guide id="37" pos="6777">
          <p15:clr>
            <a:srgbClr val="5ACBF0"/>
          </p15:clr>
        </p15:guide>
        <p15:guide id="38" pos="6907">
          <p15:clr>
            <a:srgbClr val="5ACBF0"/>
          </p15:clr>
        </p15:guide>
        <p15:guide id="39" orient="horz" pos="402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Placeholder 1">
            <a:extLst>
              <a:ext uri="{FF2B5EF4-FFF2-40B4-BE49-F238E27FC236}">
                <a16:creationId xmlns:a16="http://schemas.microsoft.com/office/drawing/2014/main" id="{152E6E88-EBCA-D0EC-2E27-BCC1166DA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0187"/>
            <a:ext cx="5735843" cy="3038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Add section title on one line</a:t>
            </a:r>
            <a:endParaRPr lang="en-GB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862E5C15-D43D-1166-5DA2-50569688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2560320"/>
            <a:ext cx="5735843" cy="32816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Add first level body copy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11D9E8-DF0D-B06D-35E3-D7EC4A7E035F}"/>
              </a:ext>
            </a:extLst>
          </p:cNvPr>
          <p:cNvSpPr/>
          <p:nvPr userDrawn="1"/>
        </p:nvSpPr>
        <p:spPr>
          <a:xfrm>
            <a:off x="12433738" y="0"/>
            <a:ext cx="2049518" cy="2942898"/>
          </a:xfrm>
          <a:prstGeom prst="rect">
            <a:avLst/>
          </a:prstGeom>
          <a:solidFill>
            <a:schemeClr val="tx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l"/>
            <a:r>
              <a:rPr lang="en-GB" sz="1200" b="1" dirty="0">
                <a:latin typeface="Myriad Pro" panose="020B0503030403020204" pitchFamily="34" charset="0"/>
              </a:rPr>
              <a:t>HOW TO UPDATE THE FOOTER</a:t>
            </a:r>
          </a:p>
          <a:p>
            <a:pPr algn="l"/>
            <a:endParaRPr lang="en-GB" sz="1200" b="1" dirty="0">
              <a:latin typeface="Myriad Pro" panose="020B0503030403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Myriad Pro" panose="020B0503030403020204" pitchFamily="34" charset="0"/>
              </a:rPr>
              <a:t>View 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Myriad Pro" panose="020B0503030403020204" pitchFamily="34" charset="0"/>
              </a:rPr>
              <a:t>Slide Master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Myriad Pro" panose="020B0503030403020204" pitchFamily="34" charset="0"/>
              </a:rPr>
              <a:t>Scroll to very first page that is numbered (2)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Myriad Pro" panose="020B0503030403020204" pitchFamily="34" charset="0"/>
              </a:rPr>
              <a:t>Update the Presentation Title and date (be careful not to delete the page number)</a:t>
            </a:r>
          </a:p>
          <a:p>
            <a:pPr marL="228600" indent="-228600" algn="l">
              <a:buFont typeface="+mj-lt"/>
              <a:buAutoNum type="arabicPeriod"/>
            </a:pPr>
            <a:r>
              <a:rPr lang="en-GB" sz="1200" b="0" dirty="0">
                <a:latin typeface="Myriad Pro" panose="020B0503030403020204" pitchFamily="34" charset="0"/>
              </a:rPr>
              <a:t>Close master view / view normal </a:t>
            </a:r>
          </a:p>
          <a:p>
            <a:pPr algn="l"/>
            <a:endParaRPr lang="en-GB" sz="1200" b="1" dirty="0">
              <a:latin typeface="Myriad Pro" panose="020B0503030403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C1890-4D1D-610A-81C4-0322BC220F4B}"/>
              </a:ext>
            </a:extLst>
          </p:cNvPr>
          <p:cNvSpPr txBox="1"/>
          <p:nvPr userDrawn="1"/>
        </p:nvSpPr>
        <p:spPr>
          <a:xfrm>
            <a:off x="479425" y="6175026"/>
            <a:ext cx="4571546" cy="36751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900" b="0" baseline="0" dirty="0">
                <a:solidFill>
                  <a:schemeClr val="accent1"/>
                </a:solidFill>
                <a:latin typeface="Myriad Pro" panose="020B0503030403020204" pitchFamily="34" charset="0"/>
              </a:rPr>
              <a:t>[Add Presentation Title in slide master mode]     [Add date]      </a:t>
            </a:r>
            <a:fld id="{B35DF284-1727-4595-8F5D-103E8F8818A3}" type="slidenum">
              <a:rPr lang="en-US" sz="900" baseline="0" smtClean="0">
                <a:solidFill>
                  <a:schemeClr val="accent1"/>
                </a:solidFill>
                <a:latin typeface="Myriad Pro" panose="020B0503030403020204" pitchFamily="34" charset="0"/>
              </a:rPr>
              <a:pPr algn="l">
                <a:lnSpc>
                  <a:spcPct val="100000"/>
                </a:lnSpc>
                <a:spcBef>
                  <a:spcPts val="0"/>
                </a:spcBef>
              </a:pPr>
              <a:t>‹#›</a:t>
            </a:fld>
            <a:r>
              <a:rPr lang="en-US" sz="900" b="0" baseline="0" dirty="0">
                <a:solidFill>
                  <a:schemeClr val="accent1"/>
                </a:solidFill>
                <a:latin typeface="Myriad Pro" panose="020B0503030403020204" pitchFamily="34" charset="0"/>
              </a:rPr>
              <a:t> </a:t>
            </a:r>
            <a:endParaRPr lang="en-GB" sz="900" b="0" baseline="0" dirty="0">
              <a:solidFill>
                <a:schemeClr val="accent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1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8" r:id="rId1"/>
    <p:sldLayoutId id="2147484149" r:id="rId2"/>
    <p:sldLayoutId id="2147484150" r:id="rId3"/>
    <p:sldLayoutId id="2147484151" r:id="rId4"/>
    <p:sldLayoutId id="2147484152" r:id="rId5"/>
    <p:sldLayoutId id="2147484153" r:id="rId6"/>
    <p:sldLayoutId id="2147484154" r:id="rId7"/>
    <p:sldLayoutId id="2147484155" r:id="rId8"/>
  </p:sldLayoutIdLst>
  <p:txStyles>
    <p:titleStyle>
      <a:lvl1pPr algn="l" defTabSz="914400" rtl="0" eaLnBrk="1" latinLnBrk="0" hangingPunct="1">
        <a:lnSpc>
          <a:spcPct val="90000"/>
        </a:lnSpc>
        <a:spcBef>
          <a:spcPts val="0"/>
        </a:spcBef>
        <a:buNone/>
        <a:defRPr sz="1600" b="1" kern="1200" cap="none" baseline="0">
          <a:solidFill>
            <a:schemeClr val="accent1"/>
          </a:solidFill>
          <a:latin typeface="Myriad Pro" panose="020B0503030403020204" pitchFamily="34" charset="0"/>
          <a:ea typeface="Yu Mincho Demibold" panose="020B0400000000000000" pitchFamily="18" charset="-128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Myriad Pro" panose="020B0604020202020204" pitchFamily="34" charset="0"/>
        <a:buNone/>
        <a:defRPr sz="1200" kern="1200" baseline="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179388" indent="-179388" algn="l" defTabSz="914400" rtl="0" eaLnBrk="1" latinLnBrk="0" hangingPunct="1">
        <a:lnSpc>
          <a:spcPct val="110000"/>
        </a:lnSpc>
        <a:spcBef>
          <a:spcPts val="0"/>
        </a:spcBef>
        <a:buFont typeface="Myriad Pro" panose="020B0604020202020204" pitchFamily="34" charset="0"/>
        <a:buChar char="•"/>
        <a:defRPr sz="1200" kern="1200" baseline="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357188" indent="-177800" algn="l" defTabSz="914400" rtl="0" eaLnBrk="1" latinLnBrk="0" hangingPunct="1">
        <a:lnSpc>
          <a:spcPct val="110000"/>
        </a:lnSpc>
        <a:spcBef>
          <a:spcPts val="0"/>
        </a:spcBef>
        <a:buFont typeface="Myriad Pro" panose="02000506030000020004" pitchFamily="50" charset="0"/>
        <a:buChar char="–"/>
        <a:defRPr sz="1200" kern="1200" baseline="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536575" indent="-179388" algn="l" defTabSz="914400" rtl="0" eaLnBrk="1" latinLnBrk="0" hangingPunct="1">
        <a:lnSpc>
          <a:spcPct val="110000"/>
        </a:lnSpc>
        <a:spcBef>
          <a:spcPts val="0"/>
        </a:spcBef>
        <a:buFont typeface="Myriad Pro" panose="020B0604020202020204" pitchFamily="34" charset="0"/>
        <a:buChar char="•"/>
        <a:defRPr sz="1200" kern="1200" baseline="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719138" indent="-182563" algn="l" defTabSz="914400" rtl="0" eaLnBrk="1" latinLnBrk="0" hangingPunct="1">
        <a:lnSpc>
          <a:spcPct val="110000"/>
        </a:lnSpc>
        <a:spcBef>
          <a:spcPts val="0"/>
        </a:spcBef>
        <a:buFont typeface="Myriad Pro" panose="02000506030000020004" pitchFamily="50" charset="0"/>
        <a:buChar char="–"/>
        <a:defRPr sz="1200" kern="1200" baseline="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Myriad Pro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7" orient="horz" pos="291">
          <p15:clr>
            <a:srgbClr val="F26B43"/>
          </p15:clr>
        </p15:guide>
        <p15:guide id="11" pos="7378">
          <p15:clr>
            <a:srgbClr val="F26B43"/>
          </p15:clr>
        </p15:guide>
        <p15:guide id="12" pos="302">
          <p15:clr>
            <a:srgbClr val="F26B43"/>
          </p15:clr>
        </p15:guide>
        <p15:guide id="16" pos="766">
          <p15:clr>
            <a:srgbClr val="5ACBF0"/>
          </p15:clr>
        </p15:guide>
        <p15:guide id="17" pos="2104">
          <p15:clr>
            <a:srgbClr val="5ACBF0"/>
          </p15:clr>
        </p15:guide>
        <p15:guide id="18" pos="4503">
          <p15:clr>
            <a:srgbClr val="5ACBF0"/>
          </p15:clr>
        </p15:guide>
        <p15:guide id="19" pos="4979">
          <p15:clr>
            <a:srgbClr val="5ACBF0"/>
          </p15:clr>
        </p15:guide>
        <p15:guide id="20" orient="horz" pos="890">
          <p15:clr>
            <a:srgbClr val="F26B43"/>
          </p15:clr>
        </p15:guide>
        <p15:guide id="21" pos="907">
          <p15:clr>
            <a:srgbClr val="5ACBF0"/>
          </p15:clr>
        </p15:guide>
        <p15:guide id="22" pos="1368">
          <p15:clr>
            <a:srgbClr val="5ACBF0"/>
          </p15:clr>
        </p15:guide>
        <p15:guide id="23" pos="1503">
          <p15:clr>
            <a:srgbClr val="5ACBF0"/>
          </p15:clr>
        </p15:guide>
        <p15:guide id="24" pos="1968">
          <p15:clr>
            <a:srgbClr val="5ACBF0"/>
          </p15:clr>
        </p15:guide>
        <p15:guide id="25" pos="2569">
          <p15:clr>
            <a:srgbClr val="5ACBF0"/>
          </p15:clr>
        </p15:guide>
        <p15:guide id="26" pos="2705">
          <p15:clr>
            <a:srgbClr val="5ACBF0"/>
          </p15:clr>
        </p15:guide>
        <p15:guide id="27" pos="3176">
          <p15:clr>
            <a:srgbClr val="5ACBF0"/>
          </p15:clr>
        </p15:guide>
        <p15:guide id="28" pos="3311">
          <p15:clr>
            <a:srgbClr val="5ACBF0"/>
          </p15:clr>
        </p15:guide>
        <p15:guide id="29" pos="3772">
          <p15:clr>
            <a:srgbClr val="5ACBF0"/>
          </p15:clr>
        </p15:guide>
        <p15:guide id="30" pos="3907">
          <p15:clr>
            <a:srgbClr val="5ACBF0"/>
          </p15:clr>
        </p15:guide>
        <p15:guide id="31" pos="4373">
          <p15:clr>
            <a:srgbClr val="5ACBF0"/>
          </p15:clr>
        </p15:guide>
        <p15:guide id="32" pos="5109">
          <p15:clr>
            <a:srgbClr val="5ACBF0"/>
          </p15:clr>
        </p15:guide>
        <p15:guide id="33" pos="5575">
          <p15:clr>
            <a:srgbClr val="5ACBF0"/>
          </p15:clr>
        </p15:guide>
        <p15:guide id="34" pos="5705">
          <p15:clr>
            <a:srgbClr val="5ACBF0"/>
          </p15:clr>
        </p15:guide>
        <p15:guide id="35" pos="6171">
          <p15:clr>
            <a:srgbClr val="5ACBF0"/>
          </p15:clr>
        </p15:guide>
        <p15:guide id="36" pos="6311">
          <p15:clr>
            <a:srgbClr val="5ACBF0"/>
          </p15:clr>
        </p15:guide>
        <p15:guide id="37" pos="6777">
          <p15:clr>
            <a:srgbClr val="5ACBF0"/>
          </p15:clr>
        </p15:guide>
        <p15:guide id="38" pos="6907">
          <p15:clr>
            <a:srgbClr val="5ACBF0"/>
          </p15:clr>
        </p15:guide>
        <p15:guide id="39" orient="horz" pos="402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xtcomm.ep.europa.eu/mod/resource/view.php?id=1149" TargetMode="External"/><Relationship Id="rId2" Type="http://schemas.openxmlformats.org/officeDocument/2006/relationships/hyperlink" Target="https://xtcomm.ep.europa.eu/mod/resource/view.php?id=1147" TargetMode="Externa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xtcomm.ep.europa.eu/pluginfile.php/21713/mod_label/intro/EVA%20Methodology%20for%20External%20Translators%202024.mp4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hyperlink" Target="https://xtcomm.ep.europa.eu/pluginfile.php/4877/mod_resource/content/9/Calculation%20of%20the%20Quality%20Mark%202024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view.officeapps.live.com/op/view.aspx?src=https%3A%2F%2Fxtcomm.ep.europa.eu%2Fpluginfile.php%2F4881%2Fmod_resource%2Fcontent%2F7%2FRFI%2520Quality%2520Evaluation%2520Report.docx&amp;wdOrigin=BROWSELINK" TargetMode="Externa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xtcomm.ep.europa.eu/mod/resource/view.php?id=266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9425" y="2200021"/>
            <a:ext cx="8448007" cy="1655762"/>
          </a:xfrm>
        </p:spPr>
        <p:txBody>
          <a:bodyPr/>
          <a:lstStyle/>
          <a:p>
            <a:r>
              <a:rPr lang="en-GB" smtClean="0"/>
              <a:t>QUALITY, PENALTIES AND INVOICES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425" y="4848355"/>
            <a:ext cx="3543935" cy="1772056"/>
          </a:xfrm>
        </p:spPr>
        <p:txBody>
          <a:bodyPr/>
          <a:lstStyle/>
          <a:p>
            <a:r>
              <a:rPr lang="en-GB"/>
              <a:t>Angelika Vaasa</a:t>
            </a:r>
          </a:p>
          <a:p>
            <a:r>
              <a:rPr lang="en-GB" b="1"/>
              <a:t>Quality Coordination Unit</a:t>
            </a:r>
          </a:p>
          <a:p>
            <a:r>
              <a:rPr lang="en-GB" b="1"/>
              <a:t>DG Translation</a:t>
            </a:r>
          </a:p>
          <a:p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950016" y="4848356"/>
            <a:ext cx="37426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altLang="en-US" sz="2400">
                <a:solidFill>
                  <a:schemeClr val="tx2"/>
                </a:solidFill>
              </a:rPr>
              <a:t>Richard Dobiáš</a:t>
            </a:r>
          </a:p>
          <a:p>
            <a:pPr>
              <a:spcBef>
                <a:spcPct val="0"/>
              </a:spcBef>
            </a:pPr>
            <a:r>
              <a:rPr lang="en-GB" altLang="en-US" sz="2400" b="1">
                <a:solidFill>
                  <a:schemeClr val="tx2"/>
                </a:solidFill>
              </a:rPr>
              <a:t>External Translation Unit</a:t>
            </a:r>
          </a:p>
          <a:p>
            <a:pPr>
              <a:spcBef>
                <a:spcPct val="0"/>
              </a:spcBef>
            </a:pPr>
            <a:r>
              <a:rPr lang="en-GB" altLang="en-US" sz="2400" b="1">
                <a:solidFill>
                  <a:schemeClr val="tx2"/>
                </a:solidFill>
              </a:rPr>
              <a:t>DG Translation</a:t>
            </a:r>
            <a:endParaRPr lang="en-GB" altLang="en-US" sz="2400" b="1" dirty="0">
              <a:solidFill>
                <a:schemeClr val="tx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425" y="391626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0"/>
              </a:spcBef>
            </a:pPr>
            <a:r>
              <a:rPr lang="en-GB" altLang="en-US" smtClean="0">
                <a:solidFill>
                  <a:srgbClr val="0A4999"/>
                </a:solidFill>
                <a:latin typeface="Arial"/>
              </a:rPr>
              <a:t>Presentation </a:t>
            </a:r>
            <a:r>
              <a:rPr lang="en-GB" altLang="en-US">
                <a:solidFill>
                  <a:srgbClr val="0A4999"/>
                </a:solidFill>
                <a:latin typeface="Arial"/>
              </a:rPr>
              <a:t>for T8/2024/EU </a:t>
            </a:r>
            <a:r>
              <a:rPr lang="en-GB" altLang="en-US" smtClean="0">
                <a:solidFill>
                  <a:srgbClr val="0A4999"/>
                </a:solidFill>
                <a:latin typeface="Arial"/>
              </a:rPr>
              <a:t>tenderers</a:t>
            </a:r>
          </a:p>
          <a:p>
            <a:pPr lvl="0">
              <a:spcBef>
                <a:spcPct val="0"/>
              </a:spcBef>
            </a:pPr>
            <a:r>
              <a:rPr lang="en-GB" altLang="en-US" smtClean="0">
                <a:solidFill>
                  <a:srgbClr val="0A4999"/>
                </a:solidFill>
                <a:latin typeface="Arial"/>
              </a:rPr>
              <a:t>3 December </a:t>
            </a:r>
            <a:r>
              <a:rPr lang="en-GB" altLang="en-US">
                <a:solidFill>
                  <a:srgbClr val="0A4999"/>
                </a:solidFill>
                <a:latin typeface="Arial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638710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INVOICES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81893" y="1675121"/>
            <a:ext cx="8321407" cy="59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500" b="0" i="0" u="none" strike="noStrike" kern="1200" cap="none" spc="0" normalizeH="0" baseline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Forms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1893" y="3229473"/>
            <a:ext cx="8459052" cy="16858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A4999"/>
                </a:solidFill>
                <a:latin typeface="Arial"/>
                <a:ea typeface="ＭＳ Ｐゴシック" pitchFamily="34" charset="-128"/>
              </a:rPr>
              <a:t>E-Invoicing – </a:t>
            </a:r>
            <a:r>
              <a:rPr lang="en-GB" sz="2400" dirty="0" smtClean="0">
                <a:solidFill>
                  <a:srgbClr val="0A4999"/>
                </a:solidFill>
                <a:latin typeface="Arial"/>
                <a:ea typeface="ＭＳ Ｐゴシック" pitchFamily="34" charset="-128"/>
                <a:hlinkClick r:id="rId2"/>
              </a:rPr>
              <a:t>Supplier Portal Guide</a:t>
            </a:r>
            <a:r>
              <a:rPr lang="en-GB" sz="2400" dirty="0" smtClean="0">
                <a:solidFill>
                  <a:srgbClr val="0A4999"/>
                </a:solidFill>
                <a:latin typeface="Arial"/>
                <a:ea typeface="ＭＳ Ｐゴシック" pitchFamily="34" charset="-128"/>
              </a:rPr>
              <a:t>, </a:t>
            </a:r>
            <a:r>
              <a:rPr lang="en-GB" sz="2400" dirty="0" smtClean="0">
                <a:solidFill>
                  <a:srgbClr val="0A4999"/>
                </a:solidFill>
                <a:latin typeface="Arial"/>
                <a:ea typeface="ＭＳ Ｐゴシック" pitchFamily="34" charset="-128"/>
                <a:hlinkClick r:id="rId3"/>
              </a:rPr>
              <a:t>e-Invoicing Manual</a:t>
            </a:r>
            <a:endParaRPr lang="en-GB" sz="2400" dirty="0" smtClean="0">
              <a:solidFill>
                <a:srgbClr val="0A4999"/>
              </a:solidFill>
              <a:latin typeface="Arial"/>
              <a:ea typeface="ＭＳ Ｐゴシック" pitchFamily="34" charset="-128"/>
            </a:endParaRP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400" dirty="0" smtClean="0">
                <a:solidFill>
                  <a:srgbClr val="0A4999"/>
                </a:solidFill>
                <a:ea typeface="ＭＳ Ｐゴシック" pitchFamily="34" charset="-128"/>
              </a:rPr>
              <a:t>.pdf via E-mail</a:t>
            </a:r>
            <a:endParaRPr lang="en-GB" sz="2400" dirty="0" smtClean="0">
              <a:solidFill>
                <a:srgbClr val="0A4999"/>
              </a:solidFill>
              <a:latin typeface="Arial"/>
              <a:ea typeface="ＭＳ Ｐゴシック" pitchFamily="34" charset="-128"/>
              <a:sym typeface="Wingdings" panose="05000000000000000000" pitchFamily="2" charset="2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rgbClr val="0A4999"/>
                </a:solidFill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paper</a:t>
            </a:r>
            <a:endParaRPr kumimoji="0" lang="en-GB" sz="2400" i="0" strike="noStrike" kern="1200" cap="none" spc="0" normalizeH="0" baseline="0" dirty="0" smtClean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  <a:sym typeface="Wingdings" panose="05000000000000000000" pitchFamily="2" charset="2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5543908" y="2652622"/>
            <a:ext cx="535021" cy="2726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393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1192" y="2661385"/>
            <a:ext cx="33335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400" b="1" smtClean="0">
                <a:solidFill>
                  <a:schemeClr val="accent1"/>
                </a:solidFill>
                <a:latin typeface="+mj-lt"/>
              </a:rPr>
              <a:t>THANK YOU!</a:t>
            </a:r>
            <a:endParaRPr lang="en-GB" sz="4400" b="1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3984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27756" y="1213020"/>
            <a:ext cx="8386061" cy="59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Every</a:t>
            </a:r>
            <a:r>
              <a:rPr kumimoji="0" lang="en-GB" altLang="en-US" sz="2500" b="0" i="0" u="none" strike="noStrike" kern="1200" cap="none" spc="0" normalizeH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external translation </a:t>
            </a:r>
            <a:r>
              <a:rPr kumimoji="0" lang="et-EE" altLang="en-US" sz="2500" b="0" i="0" u="none" strike="noStrike" kern="1200" cap="none" spc="0" normalizeH="0" noProof="0" dirty="0" err="1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is</a:t>
            </a:r>
            <a:r>
              <a:rPr kumimoji="0" lang="et-EE" altLang="en-US" sz="2500" b="0" i="0" u="none" strike="noStrike" kern="1200" cap="none" spc="0" normalizeH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</a:t>
            </a:r>
            <a:r>
              <a:rPr kumimoji="0" lang="en-GB" altLang="en-US" sz="2500" b="0" i="0" u="none" strike="noStrike" kern="1200" cap="none" spc="0" normalizeH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evaluated</a:t>
            </a:r>
            <a:endParaRPr kumimoji="0" lang="en-GB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27756" y="3109672"/>
            <a:ext cx="8459052" cy="230832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strike="noStrike" kern="1200" cap="none" spc="0" normalizeH="0" baseline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against quality </a:t>
            </a:r>
            <a:r>
              <a:rPr kumimoji="0" lang="en-GB" sz="2400" i="0" strike="noStrike" kern="1200" cap="none" spc="0" normalizeH="0" baseline="0" noProof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requirements </a:t>
            </a:r>
          </a:p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strike="noStrike" kern="1200" cap="none" spc="0" normalizeH="0" baseline="0" noProof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based </a:t>
            </a:r>
            <a:r>
              <a:rPr kumimoji="0" lang="en-GB" sz="2400" i="0" strike="noStrike" kern="1200" cap="none" spc="0" normalizeH="0" baseline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on a sample</a:t>
            </a:r>
          </a:p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 smtClean="0">
                <a:solidFill>
                  <a:srgbClr val="0A4999"/>
                </a:solidFill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based on </a:t>
            </a:r>
            <a:r>
              <a:rPr lang="en-GB" sz="2400" dirty="0" err="1" smtClean="0">
                <a:solidFill>
                  <a:srgbClr val="0A4999"/>
                </a:solidFill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xliff</a:t>
            </a:r>
            <a:r>
              <a:rPr lang="en-GB" sz="2400" dirty="0" smtClean="0">
                <a:solidFill>
                  <a:srgbClr val="0A4999"/>
                </a:solidFill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-file(s)</a:t>
            </a:r>
            <a:endParaRPr kumimoji="0" lang="en-GB" sz="2400" i="0" strike="noStrike" kern="1200" cap="none" spc="0" normalizeH="0" baseline="0" noProof="0" dirty="0" smtClean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  <a:sym typeface="Wingdings" panose="05000000000000000000" pitchFamily="2" charset="2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i="0" strike="noStrike" kern="1200" cap="none" spc="0" normalizeH="0" baseline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using common</a:t>
            </a:r>
            <a:r>
              <a:rPr kumimoji="0" lang="en-GB" sz="2400" i="0" strike="noStrike" kern="1200" cap="none" spc="0" normalizeH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 evaluation</a:t>
            </a:r>
            <a:r>
              <a:rPr kumimoji="0" lang="en-GB" sz="2400" i="0" strike="noStrike" kern="1200" cap="none" spc="0" normalizeH="0" baseline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 methodology</a:t>
            </a:r>
            <a:endParaRPr kumimoji="0" lang="en-GB" altLang="en-US" sz="2400" i="0" strike="noStrike" kern="1200" cap="none" spc="0" normalizeH="0" baseline="0" dirty="0" smtClean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</a:endParaRPr>
          </a:p>
        </p:txBody>
      </p:sp>
      <p:sp>
        <p:nvSpPr>
          <p:cNvPr id="11" name="Right Arrow 10"/>
          <p:cNvSpPr/>
          <p:nvPr/>
        </p:nvSpPr>
        <p:spPr>
          <a:xfrm rot="5400000">
            <a:off x="5516950" y="2341230"/>
            <a:ext cx="535021" cy="2726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81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6" y="1616591"/>
            <a:ext cx="4052680" cy="1047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11705" y="358335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mtClean="0">
                <a:hlinkClick r:id="rId3"/>
              </a:rPr>
              <a:t>Evaluation </a:t>
            </a:r>
            <a:r>
              <a:rPr lang="en-GB">
                <a:hlinkClick r:id="rId3"/>
              </a:rPr>
              <a:t>of translation assignments </a:t>
            </a:r>
            <a:r>
              <a:rPr lang="et-EE" smtClean="0">
                <a:hlinkClick r:id="rId3"/>
              </a:rPr>
              <a:t>– </a:t>
            </a:r>
            <a:r>
              <a:rPr lang="en-GB" smtClean="0">
                <a:hlinkClick r:id="rId3"/>
              </a:rPr>
              <a:t>video</a:t>
            </a:r>
            <a:endParaRPr lang="et-EE" smtClean="0"/>
          </a:p>
          <a:p>
            <a:endParaRPr lang="en-GB" smtClean="0"/>
          </a:p>
          <a:p>
            <a:r>
              <a:rPr lang="en-GB" smtClean="0">
                <a:hlinkClick r:id="rId4"/>
              </a:rPr>
              <a:t>Calculation </a:t>
            </a:r>
            <a:r>
              <a:rPr lang="en-GB">
                <a:hlinkClick r:id="rId4"/>
              </a:rPr>
              <a:t>of the quality mark</a:t>
            </a:r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784" y="1406141"/>
            <a:ext cx="4576079" cy="333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80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z="3200" smtClean="0"/>
              <a:t>EVALUATION REPORT</a:t>
            </a:r>
            <a:endParaRPr lang="en-GB" sz="32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79173" y="1252453"/>
            <a:ext cx="8301642" cy="47825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9173" y="3770141"/>
            <a:ext cx="2780286" cy="22649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656405" y="3770141"/>
            <a:ext cx="1012875" cy="226490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546594" y="3700017"/>
            <a:ext cx="3434221" cy="35147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42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586318"/>
            <a:ext cx="9912351" cy="554567"/>
          </a:xfrm>
        </p:spPr>
        <p:txBody>
          <a:bodyPr/>
          <a:lstStyle/>
          <a:p>
            <a:pPr eaLnBrk="1" hangingPunct="1">
              <a:defRPr/>
            </a:pPr>
            <a:r>
              <a:rPr lang="et-EE" sz="3200" smtClean="0"/>
              <a:t>QUALITY MARK</a:t>
            </a:r>
            <a:endParaRPr lang="en-GB" sz="3200" dirty="0">
              <a:ea typeface="ＭＳ Ｐゴシック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84930" y="2042498"/>
            <a:ext cx="2363329" cy="4208102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148259" y="2631816"/>
            <a:ext cx="3886198" cy="920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189" indent="-457189" algn="l" defTabSz="609585" rtl="0" eaLnBrk="0" fontAlgn="base" hangingPunct="0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1pPr>
            <a:lvl2pPr marL="306910" indent="-306910" algn="l" defTabSz="609585" rtl="0" eaLnBrk="0" fontAlgn="base" hangingPunct="0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958827" indent="-304792" algn="l" defTabSz="609585" rtl="0" eaLnBrk="0" fontAlgn="base" hangingPunct="0">
              <a:spcBef>
                <a:spcPts val="667"/>
              </a:spcBef>
              <a:spcAft>
                <a:spcPct val="0"/>
              </a:spcAft>
              <a:buClr>
                <a:srgbClr val="6D89AE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439297" indent="-304792" algn="l" defTabSz="609585" rtl="0" eaLnBrk="0" fontAlgn="base" hangingPunct="0">
              <a:spcBef>
                <a:spcPts val="667"/>
              </a:spcBef>
              <a:spcAft>
                <a:spcPct val="0"/>
              </a:spcAft>
              <a:buClr>
                <a:srgbClr val="6D89AE"/>
              </a:buClr>
              <a:buSzPct val="55000"/>
              <a:buFont typeface="Wingdings 3" panose="05040102010807070707" pitchFamily="18" charset="2"/>
              <a:buChar char=""/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743131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ctr" defTabSz="609585" rtl="0" eaLnBrk="0" fontAlgn="base" latinLnBrk="0" hangingPunct="0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Acceptable (full payment)</a:t>
            </a:r>
          </a:p>
          <a:p>
            <a:pPr marL="457189" marR="0" lvl="0" indent="-457189" algn="ctr" defTabSz="609585" rtl="0" eaLnBrk="0" fontAlgn="base" latinLnBrk="0" hangingPunct="0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≥ 60 points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5148260" y="3680619"/>
            <a:ext cx="3886199" cy="93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457189" indent="-457189" algn="l" defTabSz="609585" rtl="0" eaLnBrk="0" fontAlgn="base" hangingPunct="0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1pPr>
            <a:lvl2pPr marL="306910" indent="-306910" algn="l" defTabSz="609585" rtl="0" eaLnBrk="0" fontAlgn="base" hangingPunct="0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958827" indent="-304792" algn="l" defTabSz="609585" rtl="0" eaLnBrk="0" fontAlgn="base" hangingPunct="0">
              <a:spcBef>
                <a:spcPts val="667"/>
              </a:spcBef>
              <a:spcAft>
                <a:spcPct val="0"/>
              </a:spcAft>
              <a:buClr>
                <a:srgbClr val="6D89AE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439297" indent="-304792" algn="l" defTabSz="609585" rtl="0" eaLnBrk="0" fontAlgn="base" hangingPunct="0">
              <a:spcBef>
                <a:spcPts val="667"/>
              </a:spcBef>
              <a:spcAft>
                <a:spcPct val="0"/>
              </a:spcAft>
              <a:buClr>
                <a:srgbClr val="6D89AE"/>
              </a:buClr>
              <a:buSzPct val="55000"/>
              <a:buFont typeface="Wingdings 3" panose="05040102010807070707" pitchFamily="18" charset="2"/>
              <a:buChar char=""/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743131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ctr" defTabSz="609585" rtl="0" eaLnBrk="0" fontAlgn="base" latinLnBrk="0" hangingPunct="0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DA6708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Unsatisfactory (50% payment)</a:t>
            </a:r>
          </a:p>
          <a:p>
            <a:pPr marL="457189" marR="0" lvl="0" indent="-457189" algn="ctr" defTabSz="609585" rtl="0" eaLnBrk="0" fontAlgn="base" latinLnBrk="0" hangingPunct="0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DA6708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30 &lt; 60 points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148259" y="4740537"/>
            <a:ext cx="3886199" cy="885825"/>
          </a:xfrm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C00000"/>
                </a:solidFill>
              </a:rPr>
              <a:t>Unacceptable (no payment)</a:t>
            </a:r>
          </a:p>
          <a:p>
            <a:pPr algn="ctr"/>
            <a:r>
              <a:rPr lang="en-GB" sz="2000" dirty="0">
                <a:solidFill>
                  <a:srgbClr val="C00000"/>
                </a:solidFill>
              </a:rPr>
              <a:t>&lt; 30 points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09601" y="1304941"/>
            <a:ext cx="10906298" cy="54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457189" indent="-457189" algn="l" defTabSz="609585" rtl="0" eaLnBrk="0" fontAlgn="base" hangingPunct="0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ＭＳ Ｐゴシック" charset="0"/>
              </a:defRPr>
            </a:lvl1pPr>
            <a:lvl2pPr marL="306910" indent="-306910" algn="l" defTabSz="609585" rtl="0" eaLnBrk="0" fontAlgn="base" hangingPunct="0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Font typeface="Wingdings" panose="05000000000000000000" pitchFamily="2" charset="2"/>
              <a:buChar char="§"/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958827" indent="-304792" algn="l" defTabSz="609585" rtl="0" eaLnBrk="0" fontAlgn="base" hangingPunct="0">
              <a:spcBef>
                <a:spcPts val="667"/>
              </a:spcBef>
              <a:spcAft>
                <a:spcPct val="0"/>
              </a:spcAft>
              <a:buClr>
                <a:srgbClr val="6D89AE"/>
              </a:buClr>
              <a:buFont typeface="Arial" panose="020B0604020202020204" pitchFamily="34" charset="0"/>
              <a:buChar char="•"/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439297" indent="-304792" algn="l" defTabSz="609585" rtl="0" eaLnBrk="0" fontAlgn="base" hangingPunct="0">
              <a:spcBef>
                <a:spcPts val="667"/>
              </a:spcBef>
              <a:spcAft>
                <a:spcPct val="0"/>
              </a:spcAft>
              <a:buClr>
                <a:srgbClr val="6D89AE"/>
              </a:buClr>
              <a:buSzPct val="55000"/>
              <a:buFont typeface="Wingdings 3" panose="05040102010807070707" pitchFamily="18" charset="2"/>
              <a:buChar char=""/>
              <a:defRPr sz="1600" kern="1200">
                <a:solidFill>
                  <a:srgbClr val="5B656B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743131" indent="-304792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Wingdings" panose="05000000000000000000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GB" sz="2000" dirty="0" smtClean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Formula based on </a:t>
            </a:r>
            <a:r>
              <a:rPr lang="et-EE" sz="2000" b="1" u="sng" dirty="0" err="1" smtClean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sample</a:t>
            </a:r>
            <a:r>
              <a:rPr lang="et-EE" sz="2000" b="1" u="sng" dirty="0" smtClean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lang="et-EE" sz="2000" b="1" u="sng" dirty="0" err="1" smtClean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size</a:t>
            </a:r>
            <a:r>
              <a:rPr lang="et-EE" sz="2000" b="1" u="sng" dirty="0" smtClean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 </a:t>
            </a:r>
            <a:r>
              <a:rPr lang="en-GB" sz="2000" b="1" dirty="0" smtClean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+ </a:t>
            </a:r>
            <a:r>
              <a:rPr lang="en-GB" sz="2000" b="1" u="sng" dirty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error weighting</a:t>
            </a:r>
            <a:r>
              <a:rPr lang="en-GB" sz="2000" b="1" dirty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 + </a:t>
            </a:r>
            <a:r>
              <a:rPr lang="en-GB" sz="2000" b="1" u="sng" dirty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error severity</a:t>
            </a:r>
            <a:r>
              <a:rPr lang="en-GB" sz="2000" dirty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  </a:t>
            </a:r>
            <a:r>
              <a:rPr lang="en-GB" sz="2000" b="1" dirty="0" smtClean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QUALITY </a:t>
            </a:r>
            <a:r>
              <a:rPr lang="et-EE" sz="2000" b="1" dirty="0" smtClean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MARK</a:t>
            </a:r>
            <a:r>
              <a:rPr lang="en-GB" sz="2000" dirty="0" smtClean="0">
                <a:solidFill>
                  <a:srgbClr val="0A4999"/>
                </a:solidFill>
                <a:latin typeface="Arial"/>
                <a:cs typeface="+mn-cs"/>
                <a:sym typeface="Wingdings" panose="05000000000000000000" pitchFamily="2" charset="2"/>
              </a:rPr>
              <a:t> (0-100)</a:t>
            </a:r>
            <a:endParaRPr lang="en-GB" sz="180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9845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8"/>
          <p:cNvSpPr txBox="1">
            <a:spLocks/>
          </p:cNvSpPr>
          <p:nvPr/>
        </p:nvSpPr>
        <p:spPr bwMode="auto">
          <a:xfrm>
            <a:off x="1645061" y="2733364"/>
            <a:ext cx="8386061" cy="3090661"/>
          </a:xfrm>
          <a:prstGeom prst="rect">
            <a:avLst/>
          </a:prstGeom>
          <a:solidFill>
            <a:srgbClr val="7A868E">
              <a:lumMod val="20000"/>
              <a:lumOff val="80000"/>
            </a:srgbClr>
          </a:solidFill>
          <a:ln w="12700">
            <a:solidFill>
              <a:srgbClr val="0A4999"/>
            </a:solidFill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457189" indent="-457189" algn="l" defTabSz="609585" rtl="0" eaLnBrk="1" fontAlgn="base" hangingPunct="1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defRPr sz="1600" kern="1200">
                <a:solidFill>
                  <a:srgbClr val="5B656B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06910" indent="-306910" algn="l" defTabSz="609585" rtl="0" eaLnBrk="1" fontAlgn="base" hangingPunct="1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Font typeface="Wingdings" pitchFamily="2" charset="2"/>
              <a:buChar char="§"/>
              <a:defRPr sz="1600" kern="1200">
                <a:solidFill>
                  <a:srgbClr val="5B656B"/>
                </a:solidFill>
                <a:latin typeface="+mn-lt"/>
                <a:ea typeface="ＭＳ Ｐゴシック" charset="0"/>
                <a:cs typeface="+mn-cs"/>
              </a:defRPr>
            </a:lvl2pPr>
            <a:lvl3pPr marL="958827" indent="-304792" algn="l" defTabSz="609585" rtl="0" eaLnBrk="1" fontAlgn="base" hangingPunct="1">
              <a:spcBef>
                <a:spcPts val="667"/>
              </a:spcBef>
              <a:spcAft>
                <a:spcPct val="0"/>
              </a:spcAft>
              <a:buClr>
                <a:srgbClr val="6D89AE"/>
              </a:buClr>
              <a:buFont typeface="Arial" pitchFamily="34" charset="0"/>
              <a:buChar char="•"/>
              <a:defRPr sz="1600" kern="1200">
                <a:solidFill>
                  <a:srgbClr val="5B656B"/>
                </a:solidFill>
                <a:latin typeface="+mn-lt"/>
                <a:ea typeface="ＭＳ Ｐゴシック" charset="0"/>
                <a:cs typeface="+mn-cs"/>
              </a:defRPr>
            </a:lvl3pPr>
            <a:lvl4pPr marL="1439297" indent="-304792" algn="l" defTabSz="609585" rtl="0" eaLnBrk="1" fontAlgn="base" hangingPunct="1">
              <a:spcBef>
                <a:spcPts val="667"/>
              </a:spcBef>
              <a:spcAft>
                <a:spcPct val="0"/>
              </a:spcAft>
              <a:buClr>
                <a:srgbClr val="6D89AE"/>
              </a:buClr>
              <a:buSzPct val="55000"/>
              <a:buFont typeface="Wingdings 3" pitchFamily="18" charset="2"/>
              <a:buChar char=""/>
              <a:defRPr sz="1600" kern="1200">
                <a:solidFill>
                  <a:srgbClr val="5B656B"/>
                </a:solidFill>
                <a:latin typeface="+mn-lt"/>
                <a:ea typeface="ＭＳ Ｐゴシック" charset="0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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609585" rtl="0" eaLnBrk="1" fontAlgn="base" latinLnBrk="0" hangingPunct="1">
              <a:lnSpc>
                <a:spcPct val="150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Fill in a form available on </a:t>
            </a:r>
            <a:r>
              <a:rPr kumimoji="0" lang="en-GB" sz="2400" b="0" i="0" u="none" strike="noStrike" kern="1200" cap="none" spc="0" normalizeH="0" baseline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charset="0"/>
                <a:hlinkClick r:id="rId2"/>
              </a:rPr>
              <a:t>External Translation Platform</a:t>
            </a:r>
            <a:r>
              <a:rPr kumimoji="0" lang="en-GB" sz="2400" b="0" i="0" u="none" strike="noStrike" kern="1200" cap="none" spc="0" normalizeH="0" baseline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  </a:t>
            </a:r>
          </a:p>
          <a:p>
            <a:pPr marL="457189" marR="0" lvl="0" indent="-457189" algn="l" defTabSz="609585" rtl="0" eaLnBrk="1" fontAlgn="base" latinLnBrk="0" hangingPunct="1">
              <a:lnSpc>
                <a:spcPct val="170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Send it within </a:t>
            </a:r>
            <a:r>
              <a:rPr kumimoji="0" lang="en-GB" sz="2400" b="1" i="0" u="none" strike="noStrike" kern="1200" cap="none" spc="0" normalizeH="0" baseline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5 working days</a:t>
            </a:r>
          </a:p>
          <a:p>
            <a:pPr marL="457189" marR="0" lvl="0" indent="-457189" algn="l" defTabSz="609585" rtl="0" eaLnBrk="1" fontAlgn="base" latinLnBrk="0" hangingPunct="1">
              <a:lnSpc>
                <a:spcPct val="170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DG TRAD answers in </a:t>
            </a:r>
            <a:r>
              <a:rPr kumimoji="0" lang="en-GB" sz="2400" b="1" i="0" u="none" strike="noStrike" kern="1200" cap="none" spc="0" normalizeH="0" baseline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charset="0"/>
              </a:rPr>
              <a:t>7 working days</a:t>
            </a:r>
            <a:endParaRPr kumimoji="0" lang="en-GB" sz="2400" b="0" i="1" u="none" strike="noStrike" kern="1200" cap="none" spc="0" normalizeH="0" baseline="0" dirty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5061" y="1069182"/>
            <a:ext cx="8386061" cy="598177"/>
          </a:xfrm>
          <a:prstGeom prst="rect">
            <a:avLst/>
          </a:prstGeom>
          <a:solidFill>
            <a:srgbClr val="6D89AE">
              <a:lumMod val="20000"/>
              <a:lumOff val="80000"/>
            </a:srgbClr>
          </a:solidFill>
          <a:ln w="28575">
            <a:solidFill>
              <a:srgbClr val="0A4999"/>
            </a:solidFill>
          </a:ln>
          <a:effectLst/>
        </p:spPr>
        <p:txBody>
          <a:bodyPr wrap="square" rtlCol="0" anchor="ctr">
            <a:spAutoFit/>
          </a:bodyPr>
          <a:lstStyle/>
          <a:p>
            <a:pPr marL="0" marR="0" lvl="1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n-US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Request</a:t>
            </a:r>
            <a:r>
              <a:rPr kumimoji="0" lang="et-EE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</a:t>
            </a:r>
            <a:r>
              <a:rPr kumimoji="0" lang="et-EE" altLang="en-US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for</a:t>
            </a:r>
            <a:r>
              <a:rPr kumimoji="0" lang="et-EE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</a:t>
            </a:r>
            <a:r>
              <a:rPr kumimoji="0" lang="et-EE" altLang="en-US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additional</a:t>
            </a:r>
            <a:r>
              <a:rPr kumimoji="0" lang="et-EE" altLang="en-US" sz="2500" b="0" i="0" u="none" strike="noStrike" kern="0" cap="none" spc="0" normalizeH="0" baseline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</a:t>
            </a:r>
            <a:r>
              <a:rPr kumimoji="0" lang="et-EE" altLang="en-US" sz="25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information</a:t>
            </a:r>
            <a:endParaRPr kumimoji="0" lang="et-EE" altLang="en-US" sz="2500" b="0" i="0" u="none" strike="noStrike" kern="0" cap="none" spc="0" normalizeH="0" baseline="0" noProof="0" dirty="0" smtClean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5434255" y="2064037"/>
            <a:ext cx="535021" cy="272650"/>
          </a:xfrm>
          <a:prstGeom prst="rightArrow">
            <a:avLst/>
          </a:prstGeom>
          <a:solidFill>
            <a:srgbClr val="6D89AE">
              <a:shade val="80000"/>
              <a:satMod val="180000"/>
            </a:srgbClr>
          </a:solidFill>
          <a:ln w="9525" cap="flat" cmpd="sng" algn="ctr">
            <a:solidFill>
              <a:srgbClr val="6D89A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58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P</a:t>
            </a:r>
            <a:r>
              <a:rPr lang="et-EE" sz="3200" smtClean="0"/>
              <a:t>ENALTIES </a:t>
            </a:r>
            <a:r>
              <a:rPr lang="en-GB" sz="3200" smtClean="0"/>
              <a:t>(1</a:t>
            </a:r>
            <a:r>
              <a:rPr lang="en-GB" sz="3200" dirty="0" smtClean="0"/>
              <a:t>)</a:t>
            </a:r>
            <a:endParaRPr lang="en-GB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007200" y="1592186"/>
            <a:ext cx="6813570" cy="6694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lvl="1" algn="ctr">
              <a:lnSpc>
                <a:spcPct val="150000"/>
              </a:lnSpc>
              <a:defRPr/>
            </a:pPr>
            <a:r>
              <a:rPr lang="en-GB" altLang="en-US" sz="2500" dirty="0">
                <a:solidFill>
                  <a:srgbClr val="0A4999"/>
                </a:solidFill>
                <a:ea typeface="ＭＳ Ｐゴシック" pitchFamily="34" charset="-128"/>
              </a:rPr>
              <a:t>Unjustified refusal: EUR </a:t>
            </a:r>
            <a:r>
              <a:rPr lang="en-GB" altLang="en-US" sz="2500" dirty="0" smtClean="0">
                <a:solidFill>
                  <a:srgbClr val="0A4999"/>
                </a:solidFill>
                <a:ea typeface="ＭＳ Ｐゴシック" pitchFamily="34" charset="-128"/>
              </a:rPr>
              <a:t>500/assignment</a:t>
            </a:r>
            <a:endParaRPr kumimoji="0" lang="en-GB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07200" y="4140339"/>
            <a:ext cx="6820396" cy="1338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A4999"/>
                </a:solidFill>
                <a:ea typeface="ＭＳ Ｐゴシック" pitchFamily="34" charset="-128"/>
                <a:sym typeface="Wingdings" panose="05000000000000000000" pitchFamily="2" charset="2"/>
              </a:rPr>
              <a:t>Minimum capacity</a:t>
            </a:r>
            <a:endParaRPr kumimoji="0" lang="en-GB" i="0" strike="noStrike" kern="1200" cap="none" spc="0" normalizeH="0" baseline="0" noProof="0" dirty="0" smtClean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  <a:sym typeface="Wingdings" panose="05000000000000000000" pitchFamily="2" charset="2"/>
            </a:endParaRP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A4999"/>
                </a:solidFill>
                <a:ea typeface="ＭＳ Ｐゴシック" pitchFamily="34" charset="-128"/>
                <a:sym typeface="Wingdings" panose="05000000000000000000" pitchFamily="2" charset="2"/>
              </a:rPr>
              <a:t>Refer to Article I.6(8) of your contract</a:t>
            </a:r>
            <a:endParaRPr kumimoji="0" lang="en-GB" i="0" strike="noStrike" kern="1200" cap="none" spc="0" normalizeH="0" baseline="0" noProof="0" dirty="0" smtClean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  <a:sym typeface="Wingdings" panose="05000000000000000000" pitchFamily="2" charset="2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altLang="en-US" i="0" strike="noStrike" kern="1200" cap="none" spc="0" normalizeH="0" baseline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</a:rPr>
              <a:t>How to refuse</a:t>
            </a:r>
            <a:r>
              <a:rPr lang="en-GB" altLang="en-US" dirty="0" smtClean="0">
                <a:solidFill>
                  <a:srgbClr val="0A4999"/>
                </a:solidFill>
                <a:latin typeface="Arial"/>
                <a:ea typeface="ＭＳ Ｐゴシック" pitchFamily="34" charset="-128"/>
              </a:rPr>
              <a:t> – Instructions for main/secondary</a:t>
            </a:r>
            <a:endParaRPr kumimoji="0" lang="en-GB" altLang="en-US" i="0" strike="noStrike" kern="1200" cap="none" spc="0" normalizeH="0" baseline="0" dirty="0" smtClean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</a:endParaRPr>
          </a:p>
        </p:txBody>
      </p:sp>
      <p:pic>
        <p:nvPicPr>
          <p:cNvPr id="8" name="Picture 7" descr="500 euro note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840" y="2539152"/>
            <a:ext cx="2411464" cy="119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smtClean="0"/>
              <a:t>P</a:t>
            </a:r>
            <a:r>
              <a:rPr lang="et-EE" sz="3200" smtClean="0"/>
              <a:t>ENALTIES </a:t>
            </a:r>
            <a:r>
              <a:rPr lang="en-GB" sz="3200" smtClean="0"/>
              <a:t>(2</a:t>
            </a:r>
            <a:r>
              <a:rPr lang="en-GB" sz="3200" dirty="0" smtClean="0"/>
              <a:t>)</a:t>
            </a:r>
            <a:endParaRPr lang="en-GB" sz="3200" dirty="0"/>
          </a:p>
        </p:txBody>
      </p:sp>
      <p:sp>
        <p:nvSpPr>
          <p:cNvPr id="6" name="Content Placeholder 5"/>
          <p:cNvSpPr txBox="1">
            <a:spLocks noGrp="1"/>
          </p:cNvSpPr>
          <p:nvPr>
            <p:ph idx="1"/>
          </p:nvPr>
        </p:nvSpPr>
        <p:spPr>
          <a:xfrm>
            <a:off x="1881255" y="1649716"/>
            <a:ext cx="2652468" cy="59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500" b="0" i="0" u="none" strike="noStrike" kern="1200" cap="none" spc="0" normalizeH="0" baseline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Quality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 bwMode="auto">
          <a:xfrm>
            <a:off x="5257446" y="1654889"/>
            <a:ext cx="2695707" cy="59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marL="457189" indent="-457189" algn="l" defTabSz="609585" rtl="0" eaLnBrk="1" fontAlgn="base" hangingPunct="1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06910" indent="-306910" algn="l" defTabSz="609585" rtl="0" eaLnBrk="1" fontAlgn="base" hangingPunct="1">
              <a:lnSpc>
                <a:spcPct val="105000"/>
              </a:lnSpc>
              <a:spcBef>
                <a:spcPts val="1600"/>
              </a:spcBef>
              <a:spcAft>
                <a:spcPct val="0"/>
              </a:spcAft>
              <a:buClr>
                <a:srgbClr val="6D89AE"/>
              </a:buClr>
              <a:buFont typeface="Wingdings" pitchFamily="2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58827" indent="-304792" algn="l" defTabSz="609585" rtl="0" eaLnBrk="1" fontAlgn="base" hangingPunct="1">
              <a:spcBef>
                <a:spcPts val="667"/>
              </a:spcBef>
              <a:spcAft>
                <a:spcPct val="0"/>
              </a:spcAft>
              <a:buClr>
                <a:srgbClr val="6D89AE"/>
              </a:buClr>
              <a:buFont typeface="Arial" pitchFamily="34" charset="0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39297" indent="-304792" algn="l" defTabSz="609585" rtl="0" eaLnBrk="1" fontAlgn="base" hangingPunct="1">
              <a:spcBef>
                <a:spcPts val="667"/>
              </a:spcBef>
              <a:spcAft>
                <a:spcPct val="0"/>
              </a:spcAft>
              <a:buClr>
                <a:srgbClr val="6D89AE"/>
              </a:buClr>
              <a:buSzPct val="55000"/>
              <a:buFont typeface="Wingdings 3" pitchFamily="18" charset="2"/>
              <a:buChar char="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Font typeface="Wingdings" pitchFamily="2" charset="2"/>
              <a:buChar char=""/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 defTabSz="9144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GB" altLang="en-US" sz="2500" dirty="0" smtClean="0">
                <a:solidFill>
                  <a:srgbClr val="0A4999"/>
                </a:solidFill>
                <a:latin typeface="Arial"/>
                <a:ea typeface="ＭＳ Ｐゴシック" pitchFamily="34" charset="-128"/>
              </a:rPr>
              <a:t>Late delivery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2939978" y="2544859"/>
            <a:ext cx="535021" cy="2726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 rot="5400000">
            <a:off x="6359408" y="2544858"/>
            <a:ext cx="535021" cy="2726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1255" y="3078852"/>
            <a:ext cx="265246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A4999"/>
                </a:solidFill>
                <a:ea typeface="ＭＳ Ｐゴシック" pitchFamily="34" charset="-128"/>
              </a:rPr>
              <a:t>50% QM&lt;60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A4999"/>
                </a:solidFill>
                <a:latin typeface="Arial"/>
                <a:ea typeface="ＭＳ Ｐゴシック" pitchFamily="34" charset="-128"/>
              </a:rPr>
              <a:t>100% QM&lt;30</a:t>
            </a:r>
          </a:p>
          <a:p>
            <a:pPr marL="3429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 smtClean="0">
                <a:solidFill>
                  <a:srgbClr val="0A4999"/>
                </a:solidFill>
                <a:latin typeface="Arial"/>
                <a:ea typeface="ＭＳ Ｐゴシック" pitchFamily="34" charset="-128"/>
                <a:sym typeface="Wingdings" panose="05000000000000000000" pitchFamily="2" charset="2"/>
              </a:rPr>
              <a:t>re-delivery: second QM prevails</a:t>
            </a:r>
            <a:endParaRPr kumimoji="0" lang="en-GB" i="0" strike="noStrike" kern="1200" cap="none" spc="0" normalizeH="0" baseline="0" dirty="0" smtClean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  <a:sym typeface="Wingdings" panose="05000000000000000000" pitchFamily="2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0685" y="3078852"/>
            <a:ext cx="265246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A4999"/>
                </a:solidFill>
                <a:ea typeface="ＭＳ Ｐゴシック" pitchFamily="34" charset="-128"/>
              </a:rPr>
              <a:t>50% 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A4999"/>
                </a:solidFill>
                <a:ea typeface="ＭＳ Ｐゴシック" pitchFamily="34" charset="-128"/>
                <a:sym typeface="Wingdings" panose="05000000000000000000" pitchFamily="2" charset="2"/>
              </a:rPr>
              <a:t>unless force majeure</a:t>
            </a:r>
          </a:p>
          <a:p>
            <a:pPr marL="342900" lvl="1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A4999"/>
                </a:solidFill>
                <a:latin typeface="Arial"/>
                <a:ea typeface="ＭＳ Ｐゴシック" pitchFamily="34" charset="-128"/>
              </a:rPr>
              <a:t>Q-LD cumulative up to 100%</a:t>
            </a:r>
          </a:p>
        </p:txBody>
      </p:sp>
    </p:spTree>
    <p:extLst>
      <p:ext uri="{BB962C8B-B14F-4D97-AF65-F5344CB8AC3E}">
        <p14:creationId xmlns:p14="http://schemas.microsoft.com/office/powerpoint/2010/main" val="25870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1645061" y="2733364"/>
            <a:ext cx="8386061" cy="3090661"/>
          </a:xfrm>
          <a:solidFill>
            <a:schemeClr val="bg2">
              <a:lumMod val="20000"/>
              <a:lumOff val="80000"/>
            </a:schemeClr>
          </a:solidFill>
          <a:ln w="12700">
            <a:solidFill>
              <a:schemeClr val="tx2"/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Cases of force majeure – Article II.16 of your contract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Fill in a form available on </a:t>
            </a:r>
            <a:r>
              <a:rPr lang="en-GB" sz="2400" dirty="0" smtClean="0">
                <a:solidFill>
                  <a:schemeClr val="tx2"/>
                </a:solidFill>
                <a:hlinkClick r:id="rId3"/>
              </a:rPr>
              <a:t>External Translation Platform</a:t>
            </a:r>
            <a:r>
              <a:rPr lang="en-GB" sz="2400" dirty="0" smtClean="0">
                <a:solidFill>
                  <a:schemeClr val="tx2"/>
                </a:solidFill>
              </a:rPr>
              <a:t>  </a:t>
            </a: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Send it asap, by </a:t>
            </a:r>
            <a:r>
              <a:rPr lang="en-GB" sz="2400" b="1" dirty="0" smtClean="0">
                <a:solidFill>
                  <a:schemeClr val="tx2"/>
                </a:solidFill>
              </a:rPr>
              <a:t>48 hours</a:t>
            </a: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2"/>
                </a:solidFill>
              </a:rPr>
              <a:t>If justified, no penalty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5061" y="1069182"/>
            <a:ext cx="8386061" cy="5981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1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NEW: Late </a:t>
            </a:r>
            <a:r>
              <a:rPr kumimoji="0" lang="sk-SK" alt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Delivery</a:t>
            </a:r>
            <a:r>
              <a:rPr kumimoji="0" lang="sk-SK" alt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 </a:t>
            </a:r>
            <a:r>
              <a:rPr kumimoji="0" lang="sk-SK" altLang="en-US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A4999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Justification</a:t>
            </a:r>
            <a:endParaRPr kumimoji="0" lang="et-EE" altLang="en-US" sz="2500" b="0" i="0" u="none" strike="noStrike" kern="1200" cap="none" spc="0" normalizeH="0" baseline="0" noProof="0" dirty="0" smtClean="0">
              <a:ln>
                <a:noFill/>
              </a:ln>
              <a:solidFill>
                <a:srgbClr val="0A4999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sp>
        <p:nvSpPr>
          <p:cNvPr id="6" name="Right Arrow 5"/>
          <p:cNvSpPr/>
          <p:nvPr/>
        </p:nvSpPr>
        <p:spPr>
          <a:xfrm rot="5400000">
            <a:off x="5434255" y="2064037"/>
            <a:ext cx="535021" cy="2726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042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 LIGHT">
  <a:themeElements>
    <a:clrScheme name="EP">
      <a:dk1>
        <a:srgbClr val="000000"/>
      </a:dk1>
      <a:lt1>
        <a:srgbClr val="FFFFFF"/>
      </a:lt1>
      <a:dk2>
        <a:srgbClr val="0D4FA0"/>
      </a:dk2>
      <a:lt2>
        <a:srgbClr val="C6C6CE"/>
      </a:lt2>
      <a:accent1>
        <a:srgbClr val="0D4FA0"/>
      </a:accent1>
      <a:accent2>
        <a:srgbClr val="FCEE22"/>
      </a:accent2>
      <a:accent3>
        <a:srgbClr val="01BBFF"/>
      </a:accent3>
      <a:accent4>
        <a:srgbClr val="26DB76"/>
      </a:accent4>
      <a:accent5>
        <a:srgbClr val="78858D"/>
      </a:accent5>
      <a:accent6>
        <a:srgbClr val="FB4F00"/>
      </a:accent6>
      <a:hlink>
        <a:srgbClr val="0D4FA0"/>
      </a:hlink>
      <a:folHlink>
        <a:srgbClr val="78858D"/>
      </a:folHlink>
    </a:clrScheme>
    <a:fontScheme name="Custom 67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>
            <a:latin typeface="Myriad Pro" panose="020B0503030403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ColorName">
      <a:srgbClr val="003CB4"/>
    </a:custClr>
    <a:custClr name="ColorName">
      <a:srgbClr val="0D4FA0"/>
    </a:custClr>
    <a:custClr name="ColorName">
      <a:srgbClr val="1B6BFF"/>
    </a:custClr>
    <a:custClr name="ColorName">
      <a:srgbClr val="65E2FF"/>
    </a:custClr>
    <a:custClr name="ColorName">
      <a:srgbClr val="7F2223"/>
    </a:custClr>
    <a:custClr name="ColorName">
      <a:srgbClr val="EE0000"/>
    </a:custClr>
    <a:custClr name="ColorName">
      <a:srgbClr val="FF9501"/>
    </a:custClr>
    <a:custClr name="ColorName">
      <a:srgbClr val="FCBF00"/>
    </a:custClr>
    <a:custClr name="ColorName">
      <a:srgbClr val="017601"/>
    </a:custClr>
    <a:custClr name="ColorName">
      <a:srgbClr val="00B463"/>
    </a:custClr>
    <a:custClr name="ColorName">
      <a:srgbClr val="3363C3"/>
    </a:custClr>
    <a:custClr name="ColorName">
      <a:srgbClr val="3D72B3"/>
    </a:custClr>
    <a:custClr name="ColorName">
      <a:srgbClr val="4989FF"/>
    </a:custClr>
    <a:custClr name="ColorName">
      <a:srgbClr val="84E8FF"/>
    </a:custClr>
    <a:custClr name="ColorName">
      <a:srgbClr val="994E4F"/>
    </a:custClr>
    <a:custClr name="ColorName">
      <a:srgbClr val="F13333"/>
    </a:custClr>
    <a:custClr name="ColorName">
      <a:srgbClr val="FFAA34"/>
    </a:custClr>
    <a:custClr name="ColorName">
      <a:srgbClr val="FDCC33"/>
    </a:custClr>
    <a:custClr name="ColorName">
      <a:srgbClr val="349134"/>
    </a:custClr>
    <a:custClr name="ColorName">
      <a:srgbClr val="33C382"/>
    </a:custClr>
    <a:custClr name="ColorName">
      <a:srgbClr val="668AD2"/>
    </a:custClr>
    <a:custClr name="ColorName">
      <a:srgbClr val="6E95C6"/>
    </a:custClr>
    <a:custClr name="ColorName">
      <a:srgbClr val="76A6FF"/>
    </a:custClr>
    <a:custClr name="ColorName">
      <a:srgbClr val="A3EEFF"/>
    </a:custClr>
    <a:custClr name="ColorName">
      <a:srgbClr val="B27A7B"/>
    </a:custClr>
    <a:custClr name="ColorName">
      <a:srgbClr val="F56666"/>
    </a:custClr>
    <a:custClr name="ColorName">
      <a:srgbClr val="FFBF67"/>
    </a:custClr>
    <a:custClr name="ColorName">
      <a:srgbClr val="FDD966"/>
    </a:custClr>
    <a:custClr name="ColorName">
      <a:srgbClr val="67AD67"/>
    </a:custClr>
    <a:custClr name="ColorName">
      <a:srgbClr val="66D2A1"/>
    </a:custClr>
    <a:custClr name="ColorName">
      <a:srgbClr val="99B1E1"/>
    </a:custClr>
    <a:custClr name="ColorName">
      <a:srgbClr val="9EB9D9"/>
    </a:custClr>
    <a:custClr name="ColorName">
      <a:srgbClr val="A4C4FF"/>
    </a:custClr>
    <a:custClr name="ColorName">
      <a:srgbClr val="C1F3FF"/>
    </a:custClr>
    <a:custClr name="ColorName">
      <a:srgbClr val="CCA7A7"/>
    </a:custClr>
    <a:custClr name="ColorName">
      <a:srgbClr val="F89999"/>
    </a:custClr>
    <a:custClr name="ColorName">
      <a:srgbClr val="FFD599"/>
    </a:custClr>
    <a:custClr name="ColorName">
      <a:srgbClr val="FEE599"/>
    </a:custClr>
    <a:custClr name="ColorName">
      <a:srgbClr val="99C899"/>
    </a:custClr>
    <a:custClr name="ColorName">
      <a:srgbClr val="99E1C1"/>
    </a:custClr>
    <a:custClr name="ColorName">
      <a:srgbClr val="CCD8F0"/>
    </a:custClr>
    <a:custClr name="ColorName">
      <a:srgbClr val="CFDCEC"/>
    </a:custClr>
    <a:custClr name="ColorName">
      <a:srgbClr val="D1E1FF"/>
    </a:custClr>
    <a:custClr name="ColorName">
      <a:srgbClr val="E0F9FF"/>
    </a:custClr>
    <a:custClr name="ColorName">
      <a:srgbClr val="E5D3D3"/>
    </a:custClr>
    <a:custClr name="ColorName">
      <a:srgbClr val="FCCCCC"/>
    </a:custClr>
    <a:custClr name="ColorName">
      <a:srgbClr val="FFEACC"/>
    </a:custClr>
    <a:custClr name="ColorName">
      <a:srgbClr val="FEF2CC"/>
    </a:custClr>
    <a:custClr name="ColorName">
      <a:srgbClr val="CCE4CC"/>
    </a:custClr>
    <a:custClr name="ColorName">
      <a:srgbClr val="CCF0E0"/>
    </a:custClr>
  </a:custClrLst>
  <a:extLst>
    <a:ext uri="{05A4C25C-085E-4340-85A3-A5531E510DB2}">
      <thm15:themeFamily xmlns:thm15="http://schemas.microsoft.com/office/thememl/2012/main" name="EP_PowerPoint Template_2023.01.31_Confluence.potx" id="{4BE9120D-7F0C-4DBF-A3DE-37B591CC18F1}" vid="{129CA0F5-5F73-401A-BBFC-3A6F3D8E75BF}"/>
    </a:ext>
  </a:extLst>
</a:theme>
</file>

<file path=ppt/theme/theme2.xml><?xml version="1.0" encoding="utf-8"?>
<a:theme xmlns:a="http://schemas.openxmlformats.org/drawingml/2006/main" name="CONTENT HEAVY">
  <a:themeElements>
    <a:clrScheme name="EP">
      <a:dk1>
        <a:srgbClr val="000000"/>
      </a:dk1>
      <a:lt1>
        <a:srgbClr val="FFFFFF"/>
      </a:lt1>
      <a:dk2>
        <a:srgbClr val="0D4FA0"/>
      </a:dk2>
      <a:lt2>
        <a:srgbClr val="C6C6CE"/>
      </a:lt2>
      <a:accent1>
        <a:srgbClr val="0D4FA0"/>
      </a:accent1>
      <a:accent2>
        <a:srgbClr val="FCEE22"/>
      </a:accent2>
      <a:accent3>
        <a:srgbClr val="01BBFF"/>
      </a:accent3>
      <a:accent4>
        <a:srgbClr val="26DB76"/>
      </a:accent4>
      <a:accent5>
        <a:srgbClr val="78858D"/>
      </a:accent5>
      <a:accent6>
        <a:srgbClr val="FB4F00"/>
      </a:accent6>
      <a:hlink>
        <a:srgbClr val="0D4FA0"/>
      </a:hlink>
      <a:folHlink>
        <a:srgbClr val="78858D"/>
      </a:folHlink>
    </a:clrScheme>
    <a:fontScheme name="Custom 68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>
            <a:latin typeface="Myriad Pro" panose="020B0503030403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ColorName">
      <a:srgbClr val="003CB4"/>
    </a:custClr>
    <a:custClr name="ColorName">
      <a:srgbClr val="0D4FA0"/>
    </a:custClr>
    <a:custClr name="ColorName">
      <a:srgbClr val="1B6BFF"/>
    </a:custClr>
    <a:custClr name="ColorName">
      <a:srgbClr val="65E2FF"/>
    </a:custClr>
    <a:custClr name="ColorName">
      <a:srgbClr val="7F2223"/>
    </a:custClr>
    <a:custClr name="ColorName">
      <a:srgbClr val="EE0000"/>
    </a:custClr>
    <a:custClr name="ColorName">
      <a:srgbClr val="FF9501"/>
    </a:custClr>
    <a:custClr name="ColorName">
      <a:srgbClr val="FCBF00"/>
    </a:custClr>
    <a:custClr name="ColorName">
      <a:srgbClr val="017601"/>
    </a:custClr>
    <a:custClr name="ColorName">
      <a:srgbClr val="00B463"/>
    </a:custClr>
    <a:custClr name="ColorName">
      <a:srgbClr val="3363C3"/>
    </a:custClr>
    <a:custClr name="ColorName">
      <a:srgbClr val="3D72B3"/>
    </a:custClr>
    <a:custClr name="ColorName">
      <a:srgbClr val="4989FF"/>
    </a:custClr>
    <a:custClr name="ColorName">
      <a:srgbClr val="84E8FF"/>
    </a:custClr>
    <a:custClr name="ColorName">
      <a:srgbClr val="994E4F"/>
    </a:custClr>
    <a:custClr name="ColorName">
      <a:srgbClr val="F13333"/>
    </a:custClr>
    <a:custClr name="ColorName">
      <a:srgbClr val="FFAA34"/>
    </a:custClr>
    <a:custClr name="ColorName">
      <a:srgbClr val="FDCC33"/>
    </a:custClr>
    <a:custClr name="ColorName">
      <a:srgbClr val="349134"/>
    </a:custClr>
    <a:custClr name="ColorName">
      <a:srgbClr val="33C382"/>
    </a:custClr>
    <a:custClr name="ColorName">
      <a:srgbClr val="668AD2"/>
    </a:custClr>
    <a:custClr name="ColorName">
      <a:srgbClr val="6E95C6"/>
    </a:custClr>
    <a:custClr name="ColorName">
      <a:srgbClr val="76A6FF"/>
    </a:custClr>
    <a:custClr name="ColorName">
      <a:srgbClr val="A3EEFF"/>
    </a:custClr>
    <a:custClr name="ColorName">
      <a:srgbClr val="B27A7B"/>
    </a:custClr>
    <a:custClr name="ColorName">
      <a:srgbClr val="F56666"/>
    </a:custClr>
    <a:custClr name="ColorName">
      <a:srgbClr val="FFBF67"/>
    </a:custClr>
    <a:custClr name="ColorName">
      <a:srgbClr val="FDD966"/>
    </a:custClr>
    <a:custClr name="ColorName">
      <a:srgbClr val="67AD67"/>
    </a:custClr>
    <a:custClr name="ColorName">
      <a:srgbClr val="66D2A1"/>
    </a:custClr>
    <a:custClr name="ColorName">
      <a:srgbClr val="99B1E1"/>
    </a:custClr>
    <a:custClr name="ColorName">
      <a:srgbClr val="9EB9D9"/>
    </a:custClr>
    <a:custClr name="ColorName">
      <a:srgbClr val="A4C4FF"/>
    </a:custClr>
    <a:custClr name="ColorName">
      <a:srgbClr val="C1F3FF"/>
    </a:custClr>
    <a:custClr name="ColorName">
      <a:srgbClr val="CCA7A7"/>
    </a:custClr>
    <a:custClr name="ColorName">
      <a:srgbClr val="F89999"/>
    </a:custClr>
    <a:custClr name="ColorName">
      <a:srgbClr val="FFD599"/>
    </a:custClr>
    <a:custClr name="ColorName">
      <a:srgbClr val="FEE599"/>
    </a:custClr>
    <a:custClr name="ColorName">
      <a:srgbClr val="99C899"/>
    </a:custClr>
    <a:custClr name="ColorName">
      <a:srgbClr val="99E1C1"/>
    </a:custClr>
    <a:custClr name="ColorName">
      <a:srgbClr val="CCD8F0"/>
    </a:custClr>
    <a:custClr name="ColorName">
      <a:srgbClr val="CFDCEC"/>
    </a:custClr>
    <a:custClr name="ColorName">
      <a:srgbClr val="D1E1FF"/>
    </a:custClr>
    <a:custClr name="ColorName">
      <a:srgbClr val="E0F9FF"/>
    </a:custClr>
    <a:custClr name="ColorName">
      <a:srgbClr val="E5D3D3"/>
    </a:custClr>
    <a:custClr name="ColorName">
      <a:srgbClr val="FCCCCC"/>
    </a:custClr>
    <a:custClr name="ColorName">
      <a:srgbClr val="FFEACC"/>
    </a:custClr>
    <a:custClr name="ColorName">
      <a:srgbClr val="FEF2CC"/>
    </a:custClr>
    <a:custClr name="ColorName">
      <a:srgbClr val="CCE4CC"/>
    </a:custClr>
    <a:custClr name="ColorName">
      <a:srgbClr val="CCF0E0"/>
    </a:custClr>
  </a:custClrLst>
  <a:extLst>
    <a:ext uri="{05A4C25C-085E-4340-85A3-A5531E510DB2}">
      <thm15:themeFamily xmlns:thm15="http://schemas.microsoft.com/office/thememl/2012/main" name="EP_PowerPoint Template_2023.01.31_Confluence.potx" id="{4BE9120D-7F0C-4DBF-A3DE-37B591CC18F1}" vid="{356C4507-6E5A-41AD-892D-9654164F28BD}"/>
    </a:ext>
  </a:extLst>
</a:theme>
</file>

<file path=ppt/theme/theme3.xml><?xml version="1.0" encoding="utf-8"?>
<a:theme xmlns:a="http://schemas.openxmlformats.org/drawingml/2006/main" name="CONTENT LIGHT (NO LOGO)">
  <a:themeElements>
    <a:clrScheme name="EP">
      <a:dk1>
        <a:srgbClr val="000000"/>
      </a:dk1>
      <a:lt1>
        <a:srgbClr val="FFFFFF"/>
      </a:lt1>
      <a:dk2>
        <a:srgbClr val="0D4FA0"/>
      </a:dk2>
      <a:lt2>
        <a:srgbClr val="C6C6CE"/>
      </a:lt2>
      <a:accent1>
        <a:srgbClr val="0D4FA0"/>
      </a:accent1>
      <a:accent2>
        <a:srgbClr val="FCEE22"/>
      </a:accent2>
      <a:accent3>
        <a:srgbClr val="01BBFF"/>
      </a:accent3>
      <a:accent4>
        <a:srgbClr val="26DB76"/>
      </a:accent4>
      <a:accent5>
        <a:srgbClr val="78858D"/>
      </a:accent5>
      <a:accent6>
        <a:srgbClr val="FB4F00"/>
      </a:accent6>
      <a:hlink>
        <a:srgbClr val="0D4FA0"/>
      </a:hlink>
      <a:folHlink>
        <a:srgbClr val="78858D"/>
      </a:folHlink>
    </a:clrScheme>
    <a:fontScheme name="Custom 110">
      <a:majorFont>
        <a:latin typeface="Whitney"/>
        <a:ea typeface=""/>
        <a:cs typeface=""/>
      </a:majorFont>
      <a:minorFont>
        <a:latin typeface="Whitney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>
            <a:latin typeface="Myriad Pro" panose="020B0503030403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ColorName">
      <a:srgbClr val="003CB4"/>
    </a:custClr>
    <a:custClr name="ColorName">
      <a:srgbClr val="0D4FA0"/>
    </a:custClr>
    <a:custClr name="ColorName">
      <a:srgbClr val="1B6BFF"/>
    </a:custClr>
    <a:custClr name="ColorName">
      <a:srgbClr val="65E2FF"/>
    </a:custClr>
    <a:custClr name="ColorName">
      <a:srgbClr val="7F2223"/>
    </a:custClr>
    <a:custClr name="ColorName">
      <a:srgbClr val="EE0000"/>
    </a:custClr>
    <a:custClr name="ColorName">
      <a:srgbClr val="FF9501"/>
    </a:custClr>
    <a:custClr name="ColorName">
      <a:srgbClr val="FCBF00"/>
    </a:custClr>
    <a:custClr name="ColorName">
      <a:srgbClr val="017601"/>
    </a:custClr>
    <a:custClr name="ColorName">
      <a:srgbClr val="00B463"/>
    </a:custClr>
    <a:custClr name="ColorName">
      <a:srgbClr val="3363C3"/>
    </a:custClr>
    <a:custClr name="ColorName">
      <a:srgbClr val="3D72B3"/>
    </a:custClr>
    <a:custClr name="ColorName">
      <a:srgbClr val="4989FF"/>
    </a:custClr>
    <a:custClr name="ColorName">
      <a:srgbClr val="84E8FF"/>
    </a:custClr>
    <a:custClr name="ColorName">
      <a:srgbClr val="994E4F"/>
    </a:custClr>
    <a:custClr name="ColorName">
      <a:srgbClr val="F13333"/>
    </a:custClr>
    <a:custClr name="ColorName">
      <a:srgbClr val="FFAA34"/>
    </a:custClr>
    <a:custClr name="ColorName">
      <a:srgbClr val="FDCC33"/>
    </a:custClr>
    <a:custClr name="ColorName">
      <a:srgbClr val="349134"/>
    </a:custClr>
    <a:custClr name="ColorName">
      <a:srgbClr val="33C382"/>
    </a:custClr>
    <a:custClr name="ColorName">
      <a:srgbClr val="668AD2"/>
    </a:custClr>
    <a:custClr name="ColorName">
      <a:srgbClr val="6E95C6"/>
    </a:custClr>
    <a:custClr name="ColorName">
      <a:srgbClr val="76A6FF"/>
    </a:custClr>
    <a:custClr name="ColorName">
      <a:srgbClr val="A3EEFF"/>
    </a:custClr>
    <a:custClr name="ColorName">
      <a:srgbClr val="B27A7B"/>
    </a:custClr>
    <a:custClr name="ColorName">
      <a:srgbClr val="F56666"/>
    </a:custClr>
    <a:custClr name="ColorName">
      <a:srgbClr val="FFBF67"/>
    </a:custClr>
    <a:custClr name="ColorName">
      <a:srgbClr val="FDD966"/>
    </a:custClr>
    <a:custClr name="ColorName">
      <a:srgbClr val="67AD67"/>
    </a:custClr>
    <a:custClr name="ColorName">
      <a:srgbClr val="66D2A1"/>
    </a:custClr>
    <a:custClr name="ColorName">
      <a:srgbClr val="99B1E1"/>
    </a:custClr>
    <a:custClr name="ColorName">
      <a:srgbClr val="9EB9D9"/>
    </a:custClr>
    <a:custClr name="ColorName">
      <a:srgbClr val="A4C4FF"/>
    </a:custClr>
    <a:custClr name="ColorName">
      <a:srgbClr val="C1F3FF"/>
    </a:custClr>
    <a:custClr name="ColorName">
      <a:srgbClr val="CCA7A7"/>
    </a:custClr>
    <a:custClr name="ColorName">
      <a:srgbClr val="F89999"/>
    </a:custClr>
    <a:custClr name="ColorName">
      <a:srgbClr val="FFD599"/>
    </a:custClr>
    <a:custClr name="ColorName">
      <a:srgbClr val="FEE599"/>
    </a:custClr>
    <a:custClr name="ColorName">
      <a:srgbClr val="99C899"/>
    </a:custClr>
    <a:custClr name="ColorName">
      <a:srgbClr val="99E1C1"/>
    </a:custClr>
    <a:custClr name="ColorName">
      <a:srgbClr val="CCD8F0"/>
    </a:custClr>
    <a:custClr name="ColorName">
      <a:srgbClr val="CFDCEC"/>
    </a:custClr>
    <a:custClr name="ColorName">
      <a:srgbClr val="D1E1FF"/>
    </a:custClr>
    <a:custClr name="ColorName">
      <a:srgbClr val="E0F9FF"/>
    </a:custClr>
    <a:custClr name="ColorName">
      <a:srgbClr val="E5D3D3"/>
    </a:custClr>
    <a:custClr name="ColorName">
      <a:srgbClr val="FCCCCC"/>
    </a:custClr>
    <a:custClr name="ColorName">
      <a:srgbClr val="FFEACC"/>
    </a:custClr>
    <a:custClr name="ColorName">
      <a:srgbClr val="FEF2CC"/>
    </a:custClr>
    <a:custClr name="ColorName">
      <a:srgbClr val="CCE4CC"/>
    </a:custClr>
    <a:custClr name="ColorName">
      <a:srgbClr val="CCF0E0"/>
    </a:custClr>
  </a:custClrLst>
  <a:extLst>
    <a:ext uri="{05A4C25C-085E-4340-85A3-A5531E510DB2}">
      <thm15:themeFamily xmlns:thm15="http://schemas.microsoft.com/office/thememl/2012/main" name="EP_PowerPoint Template_2023.01.31_Confluence.potx" id="{4BE9120D-7F0C-4DBF-A3DE-37B591CC18F1}" vid="{5760D337-E908-49B5-8AFD-205475367B08}"/>
    </a:ext>
  </a:extLst>
</a:theme>
</file>

<file path=ppt/theme/theme4.xml><?xml version="1.0" encoding="utf-8"?>
<a:theme xmlns:a="http://schemas.openxmlformats.org/drawingml/2006/main" name="CONTENT HEAVY (NO LOGO)">
  <a:themeElements>
    <a:clrScheme name="EP">
      <a:dk1>
        <a:srgbClr val="000000"/>
      </a:dk1>
      <a:lt1>
        <a:srgbClr val="FFFFFF"/>
      </a:lt1>
      <a:dk2>
        <a:srgbClr val="0D4FA0"/>
      </a:dk2>
      <a:lt2>
        <a:srgbClr val="C6C6CE"/>
      </a:lt2>
      <a:accent1>
        <a:srgbClr val="0D4FA0"/>
      </a:accent1>
      <a:accent2>
        <a:srgbClr val="FCEE22"/>
      </a:accent2>
      <a:accent3>
        <a:srgbClr val="01BBFF"/>
      </a:accent3>
      <a:accent4>
        <a:srgbClr val="26DB76"/>
      </a:accent4>
      <a:accent5>
        <a:srgbClr val="78858D"/>
      </a:accent5>
      <a:accent6>
        <a:srgbClr val="FB4F00"/>
      </a:accent6>
      <a:hlink>
        <a:srgbClr val="0D4FA0"/>
      </a:hlink>
      <a:folHlink>
        <a:srgbClr val="78858D"/>
      </a:folHlink>
    </a:clrScheme>
    <a:fontScheme name="Custom 110">
      <a:majorFont>
        <a:latin typeface="Whitney"/>
        <a:ea typeface=""/>
        <a:cs typeface=""/>
      </a:majorFont>
      <a:minorFont>
        <a:latin typeface="Whitney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solidFill>
            <a:schemeClr val="accent1"/>
          </a:solidFill>
        </a:ln>
      </a:spPr>
      <a:bodyPr rtlCol="0" anchor="ctr"/>
      <a:lstStyle>
        <a:defPPr algn="ctr">
          <a:defRPr dirty="0" err="1" smtClean="0">
            <a:latin typeface="Myriad Pro" panose="020B0503030403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ColorName">
      <a:srgbClr val="003CB4"/>
    </a:custClr>
    <a:custClr name="ColorName">
      <a:srgbClr val="0D4FA0"/>
    </a:custClr>
    <a:custClr name="ColorName">
      <a:srgbClr val="1B6BFF"/>
    </a:custClr>
    <a:custClr name="ColorName">
      <a:srgbClr val="65E2FF"/>
    </a:custClr>
    <a:custClr name="ColorName">
      <a:srgbClr val="7F2223"/>
    </a:custClr>
    <a:custClr name="ColorName">
      <a:srgbClr val="EE0000"/>
    </a:custClr>
    <a:custClr name="ColorName">
      <a:srgbClr val="FF9501"/>
    </a:custClr>
    <a:custClr name="ColorName">
      <a:srgbClr val="FCBF00"/>
    </a:custClr>
    <a:custClr name="ColorName">
      <a:srgbClr val="017601"/>
    </a:custClr>
    <a:custClr name="ColorName">
      <a:srgbClr val="00B463"/>
    </a:custClr>
    <a:custClr name="ColorName">
      <a:srgbClr val="3363C3"/>
    </a:custClr>
    <a:custClr name="ColorName">
      <a:srgbClr val="3D72B3"/>
    </a:custClr>
    <a:custClr name="ColorName">
      <a:srgbClr val="4989FF"/>
    </a:custClr>
    <a:custClr name="ColorName">
      <a:srgbClr val="84E8FF"/>
    </a:custClr>
    <a:custClr name="ColorName">
      <a:srgbClr val="994E4F"/>
    </a:custClr>
    <a:custClr name="ColorName">
      <a:srgbClr val="F13333"/>
    </a:custClr>
    <a:custClr name="ColorName">
      <a:srgbClr val="FFAA34"/>
    </a:custClr>
    <a:custClr name="ColorName">
      <a:srgbClr val="FDCC33"/>
    </a:custClr>
    <a:custClr name="ColorName">
      <a:srgbClr val="349134"/>
    </a:custClr>
    <a:custClr name="ColorName">
      <a:srgbClr val="33C382"/>
    </a:custClr>
    <a:custClr name="ColorName">
      <a:srgbClr val="668AD2"/>
    </a:custClr>
    <a:custClr name="ColorName">
      <a:srgbClr val="6E95C6"/>
    </a:custClr>
    <a:custClr name="ColorName">
      <a:srgbClr val="76A6FF"/>
    </a:custClr>
    <a:custClr name="ColorName">
      <a:srgbClr val="A3EEFF"/>
    </a:custClr>
    <a:custClr name="ColorName">
      <a:srgbClr val="B27A7B"/>
    </a:custClr>
    <a:custClr name="ColorName">
      <a:srgbClr val="F56666"/>
    </a:custClr>
    <a:custClr name="ColorName">
      <a:srgbClr val="FFBF67"/>
    </a:custClr>
    <a:custClr name="ColorName">
      <a:srgbClr val="FDD966"/>
    </a:custClr>
    <a:custClr name="ColorName">
      <a:srgbClr val="67AD67"/>
    </a:custClr>
    <a:custClr name="ColorName">
      <a:srgbClr val="66D2A1"/>
    </a:custClr>
    <a:custClr name="ColorName">
      <a:srgbClr val="99B1E1"/>
    </a:custClr>
    <a:custClr name="ColorName">
      <a:srgbClr val="9EB9D9"/>
    </a:custClr>
    <a:custClr name="ColorName">
      <a:srgbClr val="A4C4FF"/>
    </a:custClr>
    <a:custClr name="ColorName">
      <a:srgbClr val="C1F3FF"/>
    </a:custClr>
    <a:custClr name="ColorName">
      <a:srgbClr val="CCA7A7"/>
    </a:custClr>
    <a:custClr name="ColorName">
      <a:srgbClr val="F89999"/>
    </a:custClr>
    <a:custClr name="ColorName">
      <a:srgbClr val="FFD599"/>
    </a:custClr>
    <a:custClr name="ColorName">
      <a:srgbClr val="FEE599"/>
    </a:custClr>
    <a:custClr name="ColorName">
      <a:srgbClr val="99C899"/>
    </a:custClr>
    <a:custClr name="ColorName">
      <a:srgbClr val="99E1C1"/>
    </a:custClr>
    <a:custClr name="ColorName">
      <a:srgbClr val="CCD8F0"/>
    </a:custClr>
    <a:custClr name="ColorName">
      <a:srgbClr val="CFDCEC"/>
    </a:custClr>
    <a:custClr name="ColorName">
      <a:srgbClr val="D1E1FF"/>
    </a:custClr>
    <a:custClr name="ColorName">
      <a:srgbClr val="E0F9FF"/>
    </a:custClr>
    <a:custClr name="ColorName">
      <a:srgbClr val="E5D3D3"/>
    </a:custClr>
    <a:custClr name="ColorName">
      <a:srgbClr val="FCCCCC"/>
    </a:custClr>
    <a:custClr name="ColorName">
      <a:srgbClr val="FFEACC"/>
    </a:custClr>
    <a:custClr name="ColorName">
      <a:srgbClr val="FEF2CC"/>
    </a:custClr>
    <a:custClr name="ColorName">
      <a:srgbClr val="CCE4CC"/>
    </a:custClr>
    <a:custClr name="ColorName">
      <a:srgbClr val="CCF0E0"/>
    </a:custClr>
  </a:custClrLst>
  <a:extLst>
    <a:ext uri="{05A4C25C-085E-4340-85A3-A5531E510DB2}">
      <thm15:themeFamily xmlns:thm15="http://schemas.microsoft.com/office/thememl/2012/main" name="EP_PowerPoint Template_2023.01.31_Confluence.potx" id="{4BE9120D-7F0C-4DBF-A3DE-37B591CC18F1}" vid="{21FFF319-F1FC-4A4F-9B2D-40DDB012B9E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EP_PowerPoint Template_2023.01.31_Confluence</Template>
  <TotalTime>0</TotalTime>
  <Words>245</Words>
  <Application>Microsoft Office PowerPoint</Application>
  <PresentationFormat>Widescreen</PresentationFormat>
  <Paragraphs>67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Wingdings</vt:lpstr>
      <vt:lpstr>Arial</vt:lpstr>
      <vt:lpstr>Symbol</vt:lpstr>
      <vt:lpstr>Myriad Pro</vt:lpstr>
      <vt:lpstr>Yu Mincho Demibold</vt:lpstr>
      <vt:lpstr>ＭＳ Ｐゴシック</vt:lpstr>
      <vt:lpstr>Calibri</vt:lpstr>
      <vt:lpstr>CONTENT LIGHT</vt:lpstr>
      <vt:lpstr>CONTENT HEAVY</vt:lpstr>
      <vt:lpstr>CONTENT LIGHT (NO LOGO)</vt:lpstr>
      <vt:lpstr>CONTENT HEAVY (NO LOGO)</vt:lpstr>
      <vt:lpstr>QUALITY, PENALTIES AND INVOICES</vt:lpstr>
      <vt:lpstr>PowerPoint Presentation</vt:lpstr>
      <vt:lpstr>PowerPoint Presentation</vt:lpstr>
      <vt:lpstr>EVALUATION REPORT</vt:lpstr>
      <vt:lpstr>QUALITY MARK</vt:lpstr>
      <vt:lpstr>PowerPoint Presentation</vt:lpstr>
      <vt:lpstr>PENALTIES (1)</vt:lpstr>
      <vt:lpstr>PENALTIES (2)</vt:lpstr>
      <vt:lpstr>PowerPoint Presentation</vt:lpstr>
      <vt:lpstr>INVOICES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2024-12-04T07:56:42Z</dcterms:created>
  <dcterms:modified xsi:type="dcterms:W3CDTF">2024-12-04T08:04:17Z</dcterms:modified>
</cp:coreProperties>
</file>